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0" r:id="rId1"/>
    <p:sldMasterId id="2147483999" r:id="rId2"/>
    <p:sldMasterId id="2147484012" r:id="rId3"/>
    <p:sldMasterId id="2147484024" r:id="rId4"/>
  </p:sldMasterIdLst>
  <p:notesMasterIdLst>
    <p:notesMasterId r:id="rId29"/>
  </p:notesMasterIdLst>
  <p:handoutMasterIdLst>
    <p:handoutMasterId r:id="rId30"/>
  </p:handoutMasterIdLst>
  <p:sldIdLst>
    <p:sldId id="299" r:id="rId5"/>
    <p:sldId id="300" r:id="rId6"/>
    <p:sldId id="301" r:id="rId7"/>
    <p:sldId id="302" r:id="rId8"/>
    <p:sldId id="303" r:id="rId9"/>
    <p:sldId id="304" r:id="rId10"/>
    <p:sldId id="260" r:id="rId11"/>
    <p:sldId id="3318" r:id="rId12"/>
    <p:sldId id="3390" r:id="rId13"/>
    <p:sldId id="3391" r:id="rId14"/>
    <p:sldId id="3389" r:id="rId15"/>
    <p:sldId id="3392" r:id="rId16"/>
    <p:sldId id="3374" r:id="rId17"/>
    <p:sldId id="3393" r:id="rId18"/>
    <p:sldId id="3424" r:id="rId19"/>
    <p:sldId id="269" r:id="rId20"/>
    <p:sldId id="305" r:id="rId21"/>
    <p:sldId id="271" r:id="rId22"/>
    <p:sldId id="272" r:id="rId23"/>
    <p:sldId id="3422" r:id="rId24"/>
    <p:sldId id="3402" r:id="rId25"/>
    <p:sldId id="3383" r:id="rId26"/>
    <p:sldId id="3421" r:id="rId27"/>
    <p:sldId id="276" r:id="rId28"/>
  </p:sldIdLst>
  <p:sldSz cx="12193588" cy="6858000"/>
  <p:notesSz cx="6858000" cy="9144000"/>
  <p:custDataLst>
    <p:tags r:id="rId31"/>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06559" indent="-17308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16128" indent="-349186"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825699" indent="-525284"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435268" indent="-701381"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167358" algn="l" defTabSz="866943"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600830" algn="l" defTabSz="866943"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034301" algn="l" defTabSz="866943"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467773" algn="l" defTabSz="866943"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467" userDrawn="1">
          <p15:clr>
            <a:srgbClr val="A4A3A4"/>
          </p15:clr>
        </p15:guide>
        <p15:guide id="2" pos="5400" userDrawn="1">
          <p15:clr>
            <a:srgbClr val="A4A3A4"/>
          </p15:clr>
        </p15:guide>
        <p15:guide id="5" orient="horz" pos="5576" userDrawn="1">
          <p15:clr>
            <a:srgbClr val="A4A3A4"/>
          </p15:clr>
        </p15:guide>
        <p15:guide id="6" pos="10117" userDrawn="1">
          <p15:clr>
            <a:srgbClr val="A4A3A4"/>
          </p15:clr>
        </p15:guide>
        <p15:guide id="7" pos="501" userDrawn="1">
          <p15:clr>
            <a:srgbClr val="A4A3A4"/>
          </p15:clr>
        </p15:guide>
        <p15:guide id="8" pos="1800" userDrawn="1">
          <p15:clr>
            <a:srgbClr val="A4A3A4"/>
          </p15:clr>
        </p15:guide>
        <p15:guide id="9" orient="horz" pos="285" userDrawn="1">
          <p15:clr>
            <a:srgbClr val="A4A3A4"/>
          </p15:clr>
        </p15:guide>
        <p15:guide id="10" orient="horz" pos="3967" userDrawn="1">
          <p15:clr>
            <a:srgbClr val="A4A3A4"/>
          </p15:clr>
        </p15:guide>
        <p15:guide id="11" pos="3841" userDrawn="1">
          <p15:clr>
            <a:srgbClr val="A4A3A4"/>
          </p15:clr>
        </p15:guide>
        <p15:guide id="12" pos="7196" userDrawn="1">
          <p15:clr>
            <a:srgbClr val="A4A3A4"/>
          </p15:clr>
        </p15:guide>
        <p15:guide id="13" pos="356" userDrawn="1">
          <p15:clr>
            <a:srgbClr val="A4A3A4"/>
          </p15:clr>
        </p15:guide>
        <p15:guide id="14" pos="12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AEA9"/>
    <a:srgbClr val="169274"/>
    <a:srgbClr val="AE1233"/>
    <a:srgbClr val="9F7B63"/>
    <a:srgbClr val="F48E77"/>
    <a:srgbClr val="A1BD70"/>
    <a:srgbClr val="889EB6"/>
    <a:srgbClr val="004236"/>
    <a:srgbClr val="84004C"/>
    <a:srgbClr val="8B2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85" autoAdjust="0"/>
    <p:restoredTop sz="95666" autoAdjust="0"/>
  </p:normalViewPr>
  <p:slideViewPr>
    <p:cSldViewPr>
      <p:cViewPr varScale="1">
        <p:scale>
          <a:sx n="78" d="100"/>
          <a:sy n="78" d="100"/>
        </p:scale>
        <p:origin x="960" y="72"/>
      </p:cViewPr>
      <p:guideLst>
        <p:guide orient="horz" pos="467"/>
        <p:guide pos="5400"/>
        <p:guide orient="horz" pos="5576"/>
        <p:guide pos="10117"/>
        <p:guide pos="501"/>
        <p:guide pos="1800"/>
        <p:guide orient="horz" pos="285"/>
        <p:guide orient="horz" pos="3967"/>
        <p:guide pos="3841"/>
        <p:guide pos="7196"/>
        <p:guide pos="356"/>
        <p:guide pos="128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showGuides="1">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pPr/>
              <a:t>2023/12/7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pPr/>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2023/12/7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31967" algn="l" rtl="0" eaLnBrk="0" fontAlgn="base" hangingPunct="0">
      <a:spcBef>
        <a:spcPct val="30000"/>
      </a:spcBef>
      <a:spcAft>
        <a:spcPct val="0"/>
      </a:spcAft>
      <a:defRPr sz="1200" kern="1200">
        <a:solidFill>
          <a:schemeClr val="tx1"/>
        </a:solidFill>
        <a:latin typeface="+mn-lt"/>
        <a:ea typeface="+mn-ea"/>
        <a:cs typeface="+mn-cs"/>
      </a:defRPr>
    </a:lvl2pPr>
    <a:lvl3pPr marL="865439" algn="l" rtl="0" eaLnBrk="0" fontAlgn="base" hangingPunct="0">
      <a:spcBef>
        <a:spcPct val="30000"/>
      </a:spcBef>
      <a:spcAft>
        <a:spcPct val="0"/>
      </a:spcAft>
      <a:defRPr sz="1200" kern="1200">
        <a:solidFill>
          <a:schemeClr val="tx1"/>
        </a:solidFill>
        <a:latin typeface="+mn-lt"/>
        <a:ea typeface="+mn-ea"/>
        <a:cs typeface="+mn-cs"/>
      </a:defRPr>
    </a:lvl3pPr>
    <a:lvl4pPr marL="1298910" algn="l" rtl="0" eaLnBrk="0" fontAlgn="base" hangingPunct="0">
      <a:spcBef>
        <a:spcPct val="30000"/>
      </a:spcBef>
      <a:spcAft>
        <a:spcPct val="0"/>
      </a:spcAft>
      <a:defRPr sz="1200" kern="1200">
        <a:solidFill>
          <a:schemeClr val="tx1"/>
        </a:solidFill>
        <a:latin typeface="+mn-lt"/>
        <a:ea typeface="+mn-ea"/>
        <a:cs typeface="+mn-cs"/>
      </a:defRPr>
    </a:lvl4pPr>
    <a:lvl5pPr marL="1732382" algn="l" rtl="0" eaLnBrk="0" fontAlgn="base" hangingPunct="0">
      <a:spcBef>
        <a:spcPct val="30000"/>
      </a:spcBef>
      <a:spcAft>
        <a:spcPct val="0"/>
      </a:spcAft>
      <a:defRPr sz="1200" kern="1200">
        <a:solidFill>
          <a:schemeClr val="tx1"/>
        </a:solidFill>
        <a:latin typeface="+mn-lt"/>
        <a:ea typeface="+mn-ea"/>
        <a:cs typeface="+mn-cs"/>
      </a:defRPr>
    </a:lvl5pPr>
    <a:lvl6pPr marL="2166878" algn="l" defTabSz="866751" rtl="0" eaLnBrk="1" latinLnBrk="0" hangingPunct="1">
      <a:defRPr sz="1200" kern="1200">
        <a:solidFill>
          <a:schemeClr val="tx1"/>
        </a:solidFill>
        <a:latin typeface="+mn-lt"/>
        <a:ea typeface="+mn-ea"/>
        <a:cs typeface="+mn-cs"/>
      </a:defRPr>
    </a:lvl6pPr>
    <a:lvl7pPr marL="2600253" algn="l" defTabSz="866751" rtl="0" eaLnBrk="1" latinLnBrk="0" hangingPunct="1">
      <a:defRPr sz="1200" kern="1200">
        <a:solidFill>
          <a:schemeClr val="tx1"/>
        </a:solidFill>
        <a:latin typeface="+mn-lt"/>
        <a:ea typeface="+mn-ea"/>
        <a:cs typeface="+mn-cs"/>
      </a:defRPr>
    </a:lvl7pPr>
    <a:lvl8pPr marL="3033630" algn="l" defTabSz="866751" rtl="0" eaLnBrk="1" latinLnBrk="0" hangingPunct="1">
      <a:defRPr sz="1200" kern="1200">
        <a:solidFill>
          <a:schemeClr val="tx1"/>
        </a:solidFill>
        <a:latin typeface="+mn-lt"/>
        <a:ea typeface="+mn-ea"/>
        <a:cs typeface="+mn-cs"/>
      </a:defRPr>
    </a:lvl8pPr>
    <a:lvl9pPr marL="3467004" algn="l" defTabSz="86675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8</a:t>
            </a:fld>
            <a:endParaRPr lang="zh-CN" altLang="en-US"/>
          </a:p>
        </p:txBody>
      </p:sp>
    </p:spTree>
    <p:extLst>
      <p:ext uri="{BB962C8B-B14F-4D97-AF65-F5344CB8AC3E}">
        <p14:creationId xmlns:p14="http://schemas.microsoft.com/office/powerpoint/2010/main" val="2088937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a:t>GV KHEN NGỢI, ĐỘNG VIÊN HỌC SINH KHI HỌC SINH CÓ NHỮNG HÀNH ĐỘNG PHỤ GIÚP GIA ĐÌNH</a:t>
            </a:r>
          </a:p>
        </p:txBody>
      </p:sp>
      <p:sp>
        <p:nvSpPr>
          <p:cNvPr id="4" name="Slide Number Placeholder 3"/>
          <p:cNvSpPr>
            <a:spLocks noGrp="1"/>
          </p:cNvSpPr>
          <p:nvPr>
            <p:ph type="sldNum" sz="quarter" idx="5"/>
          </p:nvPr>
        </p:nvSpPr>
        <p:spPr/>
        <p:txBody>
          <a:bodyPr/>
          <a:lstStyle/>
          <a:p>
            <a:fld id="{418F03C3-53C1-4F10-8DAF-D1F318E96C6E}" type="slidenum">
              <a:rPr lang="zh-CN" altLang="en-US"/>
              <a:pPr/>
              <a:t>11</a:t>
            </a:fld>
            <a:endParaRPr lang="zh-CN" altLang="en-US"/>
          </a:p>
        </p:txBody>
      </p:sp>
    </p:spTree>
    <p:extLst>
      <p:ext uri="{BB962C8B-B14F-4D97-AF65-F5344CB8AC3E}">
        <p14:creationId xmlns:p14="http://schemas.microsoft.com/office/powerpoint/2010/main" val="1438232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12</a:t>
            </a:fld>
            <a:endParaRPr lang="zh-CN" altLang="en-US"/>
          </a:p>
        </p:txBody>
      </p:sp>
    </p:spTree>
    <p:extLst>
      <p:ext uri="{BB962C8B-B14F-4D97-AF65-F5344CB8AC3E}">
        <p14:creationId xmlns:p14="http://schemas.microsoft.com/office/powerpoint/2010/main" val="3057375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r>
              <a:rPr lang="vi-VN" altLang="zh-CN"/>
              <a:t>GV CHO CÁC NHÓM THẢO LUẬN NHÓM THEO CÁC GỢI Ý TRÊN. TÌNH HUỐNG ĐÓ XẢY RA KHI NÀO? CÁC ỨNG XỬ CỦA EM TRONG TÌNH HUỐ NG ĐÓ LÀ GÌ? CẢM XÚC CỦA EM, ĐỐI TƯỢNG GIAO TIẾP TRƯỚC VÀ SAU NTN?</a:t>
            </a:r>
            <a:endParaRPr lang="zh-CN" altLang="en-US"/>
          </a:p>
        </p:txBody>
      </p:sp>
      <p:sp>
        <p:nvSpPr>
          <p:cNvPr id="44035" name="灯片编号占位符 3"/>
          <p:cNvSpPr>
            <a:spLocks noGrp="1" noChangeArrowheads="1"/>
          </p:cNvSpPr>
          <p:nvPr>
            <p:ph type="sldNum" sz="quarter" idx="5"/>
          </p:nvPr>
        </p:nvSpPr>
        <p:spPr bwMode="auto">
          <a:noFill/>
          <a:ln>
            <a:miter lim="800000"/>
            <a:headEnd/>
            <a:tailEnd/>
          </a:ln>
        </p:spPr>
        <p:txBody>
          <a:bodyPr/>
          <a:lstStyle/>
          <a:p>
            <a:fld id="{BE0B49EE-328A-488A-A184-AC6E2B47896C}" type="slidenum">
              <a:rPr lang="zh-CN" altLang="en-US"/>
              <a:pPr/>
              <a:t>13</a:t>
            </a:fld>
            <a:endParaRPr lang="zh-CN" altLang="en-US"/>
          </a:p>
        </p:txBody>
      </p:sp>
    </p:spTree>
    <p:extLst>
      <p:ext uri="{BB962C8B-B14F-4D97-AF65-F5344CB8AC3E}">
        <p14:creationId xmlns:p14="http://schemas.microsoft.com/office/powerpoint/2010/main" val="3737368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438232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22</a:t>
            </a:fld>
            <a:endParaRPr lang="zh-CN" altLang="en-US"/>
          </a:p>
        </p:txBody>
      </p:sp>
    </p:spTree>
    <p:extLst>
      <p:ext uri="{BB962C8B-B14F-4D97-AF65-F5344CB8AC3E}">
        <p14:creationId xmlns:p14="http://schemas.microsoft.com/office/powerpoint/2010/main" val="3642747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D5F6264-6436-4F62-BBD6-102663E971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2023/12/7</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309" y="1825625"/>
            <a:ext cx="518227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3004" y="1825625"/>
            <a:ext cx="518227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3A93E93-166D-47F5-9EF1-ACEABE24AEEA}" type="datetimeFigureOut">
              <a:rPr lang="zh-CN" altLang="en-US" smtClean="0"/>
              <a:pPr/>
              <a:t>2023/12/7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2800109696"/>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897" y="365126"/>
            <a:ext cx="10516970" cy="1325563"/>
          </a:xfrm>
        </p:spPr>
        <p:txBody>
          <a:bodyPr/>
          <a:lstStyle/>
          <a:p>
            <a:r>
              <a:rPr lang="en-US" dirty="0"/>
              <a:t>Click to edit Master title style</a:t>
            </a:r>
          </a:p>
        </p:txBody>
      </p:sp>
      <p:sp>
        <p:nvSpPr>
          <p:cNvPr id="3" name="Text Placeholder 2"/>
          <p:cNvSpPr>
            <a:spLocks noGrp="1"/>
          </p:cNvSpPr>
          <p:nvPr>
            <p:ph type="body" idx="1"/>
          </p:nvPr>
        </p:nvSpPr>
        <p:spPr>
          <a:xfrm>
            <a:off x="839898" y="1681163"/>
            <a:ext cx="51584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898" y="2505075"/>
            <a:ext cx="5158459"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3004" y="1681163"/>
            <a:ext cx="51838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3004" y="2505075"/>
            <a:ext cx="5183863"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3A93E93-166D-47F5-9EF1-ACEABE24AEEA}" type="datetimeFigureOut">
              <a:rPr lang="zh-CN" altLang="en-US" smtClean="0"/>
              <a:pPr/>
              <a:t>2023/12/7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596905739"/>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3A93E93-166D-47F5-9EF1-ACEABE24AEEA}" type="datetimeFigureOut">
              <a:rPr lang="zh-CN" altLang="en-US" smtClean="0"/>
              <a:pPr/>
              <a:t>2023/12/7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754739526"/>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A93E93-166D-47F5-9EF1-ACEABE24AEEA}" type="datetimeFigureOut">
              <a:rPr lang="zh-CN" altLang="en-US" smtClean="0"/>
              <a:pPr/>
              <a:t>2023/12/7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3771827052"/>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863" y="987426"/>
            <a:ext cx="617300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3A93E93-166D-47F5-9EF1-ACEABE24AEEA}" type="datetimeFigureOut">
              <a:rPr lang="zh-CN" altLang="en-US" smtClean="0"/>
              <a:pPr/>
              <a:t>2023/12/7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3536858607"/>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863" y="987426"/>
            <a:ext cx="617300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3A93E93-166D-47F5-9EF1-ACEABE24AEEA}" type="datetimeFigureOut">
              <a:rPr lang="zh-CN" altLang="en-US" smtClean="0"/>
              <a:pPr/>
              <a:t>2023/12/7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552194181"/>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3A93E93-166D-47F5-9EF1-ACEABE24AEEA}" type="datetimeFigureOut">
              <a:rPr lang="zh-CN" altLang="en-US" smtClean="0"/>
              <a:pPr/>
              <a:t>2023/12/7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1765731548"/>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6037" y="365125"/>
            <a:ext cx="2629242"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309" y="365125"/>
            <a:ext cx="7735307"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3A93E93-166D-47F5-9EF1-ACEABE24AEEA}" type="datetimeFigureOut">
              <a:rPr lang="zh-CN" altLang="en-US" smtClean="0"/>
              <a:pPr/>
              <a:t>2023/12/7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626283365"/>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2023/12/7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pic>
        <p:nvPicPr>
          <p:cNvPr id="5" name="图片 4">
            <a:extLst>
              <a:ext uri="{FF2B5EF4-FFF2-40B4-BE49-F238E27FC236}">
                <a16:creationId xmlns:a16="http://schemas.microsoft.com/office/drawing/2014/main" id="{A655CAEC-A6FC-440C-A6AA-A0EE1153F1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Tree>
    <p:extLst>
      <p:ext uri="{BB962C8B-B14F-4D97-AF65-F5344CB8AC3E}">
        <p14:creationId xmlns:p14="http://schemas.microsoft.com/office/powerpoint/2010/main" val="563957258"/>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199" y="1122363"/>
            <a:ext cx="9145191"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199" y="3602038"/>
            <a:ext cx="9145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F4246DB-D186-4897-83E6-F35278D4AC4B}"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5C6F2-D564-49F1-9908-2B6862094222}" type="slidenum">
              <a:rPr lang="en-US" smtClean="0"/>
              <a:t>‹#›</a:t>
            </a:fld>
            <a:endParaRPr lang="en-US"/>
          </a:p>
        </p:txBody>
      </p:sp>
    </p:spTree>
    <p:extLst>
      <p:ext uri="{BB962C8B-B14F-4D97-AF65-F5344CB8AC3E}">
        <p14:creationId xmlns:p14="http://schemas.microsoft.com/office/powerpoint/2010/main" val="2256384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4E6DEAE-00B4-4C07-BC10-E63E1F340C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2023/12/7</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4246DB-D186-4897-83E6-F35278D4AC4B}"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5C6F2-D564-49F1-9908-2B6862094222}" type="slidenum">
              <a:rPr lang="en-US" smtClean="0"/>
              <a:t>‹#›</a:t>
            </a:fld>
            <a:endParaRPr lang="en-US"/>
          </a:p>
        </p:txBody>
      </p:sp>
    </p:spTree>
    <p:extLst>
      <p:ext uri="{BB962C8B-B14F-4D97-AF65-F5344CB8AC3E}">
        <p14:creationId xmlns:p14="http://schemas.microsoft.com/office/powerpoint/2010/main" val="2275151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958" y="1709739"/>
            <a:ext cx="1051697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958" y="4589464"/>
            <a:ext cx="105169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4246DB-D186-4897-83E6-F35278D4AC4B}"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5C6F2-D564-49F1-9908-2B6862094222}" type="slidenum">
              <a:rPr lang="en-US" smtClean="0"/>
              <a:t>‹#›</a:t>
            </a:fld>
            <a:endParaRPr lang="en-US"/>
          </a:p>
        </p:txBody>
      </p:sp>
    </p:spTree>
    <p:extLst>
      <p:ext uri="{BB962C8B-B14F-4D97-AF65-F5344CB8AC3E}">
        <p14:creationId xmlns:p14="http://schemas.microsoft.com/office/powerpoint/2010/main" val="3526539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309" y="1825625"/>
            <a:ext cx="51822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3004" y="1825625"/>
            <a:ext cx="51822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4246DB-D186-4897-83E6-F35278D4AC4B}"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5C6F2-D564-49F1-9908-2B6862094222}" type="slidenum">
              <a:rPr lang="en-US" smtClean="0"/>
              <a:t>‹#›</a:t>
            </a:fld>
            <a:endParaRPr lang="en-US"/>
          </a:p>
        </p:txBody>
      </p:sp>
    </p:spTree>
    <p:extLst>
      <p:ext uri="{BB962C8B-B14F-4D97-AF65-F5344CB8AC3E}">
        <p14:creationId xmlns:p14="http://schemas.microsoft.com/office/powerpoint/2010/main" val="1540059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897" y="365126"/>
            <a:ext cx="10516970" cy="1325563"/>
          </a:xfrm>
        </p:spPr>
        <p:txBody>
          <a:bodyPr/>
          <a:lstStyle/>
          <a:p>
            <a:r>
              <a:rPr lang="en-US"/>
              <a:t>Click to edit Master title style</a:t>
            </a:r>
          </a:p>
        </p:txBody>
      </p:sp>
      <p:sp>
        <p:nvSpPr>
          <p:cNvPr id="3" name="Text Placeholder 2"/>
          <p:cNvSpPr>
            <a:spLocks noGrp="1"/>
          </p:cNvSpPr>
          <p:nvPr>
            <p:ph type="body" idx="1"/>
          </p:nvPr>
        </p:nvSpPr>
        <p:spPr>
          <a:xfrm>
            <a:off x="839898" y="1681163"/>
            <a:ext cx="51584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898" y="2505075"/>
            <a:ext cx="515845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3004" y="1681163"/>
            <a:ext cx="51838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3004" y="2505075"/>
            <a:ext cx="518386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4246DB-D186-4897-83E6-F35278D4AC4B}"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F5C6F2-D564-49F1-9908-2B6862094222}" type="slidenum">
              <a:rPr lang="en-US" smtClean="0"/>
              <a:t>‹#›</a:t>
            </a:fld>
            <a:endParaRPr lang="en-US"/>
          </a:p>
        </p:txBody>
      </p:sp>
    </p:spTree>
    <p:extLst>
      <p:ext uri="{BB962C8B-B14F-4D97-AF65-F5344CB8AC3E}">
        <p14:creationId xmlns:p14="http://schemas.microsoft.com/office/powerpoint/2010/main" val="41496526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4246DB-D186-4897-83E6-F35278D4AC4B}"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F5C6F2-D564-49F1-9908-2B6862094222}" type="slidenum">
              <a:rPr lang="en-US" smtClean="0"/>
              <a:t>‹#›</a:t>
            </a:fld>
            <a:endParaRPr lang="en-US"/>
          </a:p>
        </p:txBody>
      </p:sp>
    </p:spTree>
    <p:extLst>
      <p:ext uri="{BB962C8B-B14F-4D97-AF65-F5344CB8AC3E}">
        <p14:creationId xmlns:p14="http://schemas.microsoft.com/office/powerpoint/2010/main" val="3244892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4246DB-D186-4897-83E6-F35278D4AC4B}"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F5C6F2-D564-49F1-9908-2B6862094222}" type="slidenum">
              <a:rPr lang="en-US" smtClean="0"/>
              <a:t>‹#›</a:t>
            </a:fld>
            <a:endParaRPr lang="en-US"/>
          </a:p>
        </p:txBody>
      </p:sp>
    </p:spTree>
    <p:extLst>
      <p:ext uri="{BB962C8B-B14F-4D97-AF65-F5344CB8AC3E}">
        <p14:creationId xmlns:p14="http://schemas.microsoft.com/office/powerpoint/2010/main" val="648383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863" y="987426"/>
            <a:ext cx="617300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4246DB-D186-4897-83E6-F35278D4AC4B}"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5C6F2-D564-49F1-9908-2B6862094222}" type="slidenum">
              <a:rPr lang="en-US" smtClean="0"/>
              <a:t>‹#›</a:t>
            </a:fld>
            <a:endParaRPr lang="en-US"/>
          </a:p>
        </p:txBody>
      </p:sp>
    </p:spTree>
    <p:extLst>
      <p:ext uri="{BB962C8B-B14F-4D97-AF65-F5344CB8AC3E}">
        <p14:creationId xmlns:p14="http://schemas.microsoft.com/office/powerpoint/2010/main" val="79554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863" y="987426"/>
            <a:ext cx="617300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4246DB-D186-4897-83E6-F35278D4AC4B}"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5C6F2-D564-49F1-9908-2B6862094222}" type="slidenum">
              <a:rPr lang="en-US" smtClean="0"/>
              <a:t>‹#›</a:t>
            </a:fld>
            <a:endParaRPr lang="en-US"/>
          </a:p>
        </p:txBody>
      </p:sp>
    </p:spTree>
    <p:extLst>
      <p:ext uri="{BB962C8B-B14F-4D97-AF65-F5344CB8AC3E}">
        <p14:creationId xmlns:p14="http://schemas.microsoft.com/office/powerpoint/2010/main" val="32415859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4246DB-D186-4897-83E6-F35278D4AC4B}"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5C6F2-D564-49F1-9908-2B6862094222}" type="slidenum">
              <a:rPr lang="en-US" smtClean="0"/>
              <a:t>‹#›</a:t>
            </a:fld>
            <a:endParaRPr lang="en-US"/>
          </a:p>
        </p:txBody>
      </p:sp>
    </p:spTree>
    <p:extLst>
      <p:ext uri="{BB962C8B-B14F-4D97-AF65-F5344CB8AC3E}">
        <p14:creationId xmlns:p14="http://schemas.microsoft.com/office/powerpoint/2010/main" val="3583412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6037" y="365125"/>
            <a:ext cx="2629242"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309" y="365125"/>
            <a:ext cx="7735307"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4246DB-D186-4897-83E6-F35278D4AC4B}"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5C6F2-D564-49F1-9908-2B6862094222}" type="slidenum">
              <a:rPr lang="en-US" smtClean="0"/>
              <a:t>‹#›</a:t>
            </a:fld>
            <a:endParaRPr lang="en-US"/>
          </a:p>
        </p:txBody>
      </p:sp>
    </p:spTree>
    <p:extLst>
      <p:ext uri="{BB962C8B-B14F-4D97-AF65-F5344CB8AC3E}">
        <p14:creationId xmlns:p14="http://schemas.microsoft.com/office/powerpoint/2010/main" val="337306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4538554-67FA-4D2B-BCE8-54D06CAA91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2023/12/7</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199" y="1122363"/>
            <a:ext cx="9145191"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199" y="3602038"/>
            <a:ext cx="9145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181818">
                    <a:tint val="75000"/>
                  </a:srgbClr>
                </a:solidFill>
              </a:rPr>
              <a:pPr/>
              <a:t>2023/12/7</a:t>
            </a:fld>
            <a:endParaRPr lang="zh-CN" altLang="en-US">
              <a:solidFill>
                <a:srgbClr val="181818">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181818">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181818">
                    <a:tint val="75000"/>
                  </a:srgbClr>
                </a:solidFill>
              </a:rPr>
              <a:pPr/>
              <a:t>‹#›</a:t>
            </a:fld>
            <a:endParaRPr lang="zh-CN" altLang="en-US">
              <a:solidFill>
                <a:srgbClr val="181818">
                  <a:tint val="75000"/>
                </a:srgbClr>
              </a:solidFill>
            </a:endParaRPr>
          </a:p>
        </p:txBody>
      </p:sp>
    </p:spTree>
    <p:extLst>
      <p:ext uri="{BB962C8B-B14F-4D97-AF65-F5344CB8AC3E}">
        <p14:creationId xmlns:p14="http://schemas.microsoft.com/office/powerpoint/2010/main" val="1592825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181818">
                    <a:tint val="75000"/>
                  </a:srgbClr>
                </a:solidFill>
              </a:rPr>
              <a:pPr/>
              <a:t>2023/12/7</a:t>
            </a:fld>
            <a:endParaRPr lang="zh-CN" altLang="en-US">
              <a:solidFill>
                <a:srgbClr val="181818">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181818">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181818">
                    <a:tint val="75000"/>
                  </a:srgbClr>
                </a:solidFill>
              </a:rPr>
              <a:pPr/>
              <a:t>‹#›</a:t>
            </a:fld>
            <a:endParaRPr lang="zh-CN" altLang="en-US">
              <a:solidFill>
                <a:srgbClr val="181818">
                  <a:tint val="75000"/>
                </a:srgbClr>
              </a:solidFill>
            </a:endParaRPr>
          </a:p>
        </p:txBody>
      </p:sp>
    </p:spTree>
    <p:extLst>
      <p:ext uri="{BB962C8B-B14F-4D97-AF65-F5344CB8AC3E}">
        <p14:creationId xmlns:p14="http://schemas.microsoft.com/office/powerpoint/2010/main" val="36934510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958" y="1709739"/>
            <a:ext cx="1051697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958" y="4589464"/>
            <a:ext cx="105169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181818">
                    <a:tint val="75000"/>
                  </a:srgbClr>
                </a:solidFill>
              </a:rPr>
              <a:pPr/>
              <a:t>2023/12/7</a:t>
            </a:fld>
            <a:endParaRPr lang="zh-CN" altLang="en-US">
              <a:solidFill>
                <a:srgbClr val="181818">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181818">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181818">
                    <a:tint val="75000"/>
                  </a:srgbClr>
                </a:solidFill>
              </a:rPr>
              <a:pPr/>
              <a:t>‹#›</a:t>
            </a:fld>
            <a:endParaRPr lang="zh-CN" altLang="en-US">
              <a:solidFill>
                <a:srgbClr val="181818">
                  <a:tint val="75000"/>
                </a:srgbClr>
              </a:solidFill>
            </a:endParaRPr>
          </a:p>
        </p:txBody>
      </p:sp>
    </p:spTree>
    <p:extLst>
      <p:ext uri="{BB962C8B-B14F-4D97-AF65-F5344CB8AC3E}">
        <p14:creationId xmlns:p14="http://schemas.microsoft.com/office/powerpoint/2010/main" val="1555092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309" y="1825625"/>
            <a:ext cx="5182275"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004" y="1825625"/>
            <a:ext cx="5182275"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181818">
                    <a:tint val="75000"/>
                  </a:srgbClr>
                </a:solidFill>
              </a:rPr>
              <a:pPr/>
              <a:t>2023/12/7</a:t>
            </a:fld>
            <a:endParaRPr lang="zh-CN" altLang="en-US">
              <a:solidFill>
                <a:srgbClr val="181818">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181818">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181818">
                    <a:tint val="75000"/>
                  </a:srgbClr>
                </a:solidFill>
              </a:rPr>
              <a:pPr/>
              <a:t>‹#›</a:t>
            </a:fld>
            <a:endParaRPr lang="zh-CN" altLang="en-US">
              <a:solidFill>
                <a:srgbClr val="181818">
                  <a:tint val="75000"/>
                </a:srgbClr>
              </a:solidFill>
            </a:endParaRPr>
          </a:p>
        </p:txBody>
      </p:sp>
    </p:spTree>
    <p:extLst>
      <p:ext uri="{BB962C8B-B14F-4D97-AF65-F5344CB8AC3E}">
        <p14:creationId xmlns:p14="http://schemas.microsoft.com/office/powerpoint/2010/main" val="27289976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97" y="365126"/>
            <a:ext cx="10516970" cy="1325563"/>
          </a:xfrm>
        </p:spPr>
        <p:txBody>
          <a:bodyPr/>
          <a:lstStyle/>
          <a:p>
            <a:r>
              <a:rPr lang="zh-CN" altLang="en-US"/>
              <a:t>单击此处编辑母版标题样式</a:t>
            </a:r>
          </a:p>
        </p:txBody>
      </p:sp>
      <p:sp>
        <p:nvSpPr>
          <p:cNvPr id="3" name="文本占位符 2"/>
          <p:cNvSpPr>
            <a:spLocks noGrp="1"/>
          </p:cNvSpPr>
          <p:nvPr>
            <p:ph type="body" idx="1"/>
          </p:nvPr>
        </p:nvSpPr>
        <p:spPr>
          <a:xfrm>
            <a:off x="839898" y="1681163"/>
            <a:ext cx="51584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898" y="2505075"/>
            <a:ext cx="5158459"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3004" y="1681163"/>
            <a:ext cx="51838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3004" y="2505075"/>
            <a:ext cx="5183863"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srgbClr val="181818">
                    <a:tint val="75000"/>
                  </a:srgbClr>
                </a:solidFill>
              </a:rPr>
              <a:pPr/>
              <a:t>2023/12/7</a:t>
            </a:fld>
            <a:endParaRPr lang="zh-CN" altLang="en-US">
              <a:solidFill>
                <a:srgbClr val="181818">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181818">
                  <a:tint val="75000"/>
                </a:srgb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srgbClr val="181818">
                    <a:tint val="75000"/>
                  </a:srgbClr>
                </a:solidFill>
              </a:rPr>
              <a:pPr/>
              <a:t>‹#›</a:t>
            </a:fld>
            <a:endParaRPr lang="zh-CN" altLang="en-US">
              <a:solidFill>
                <a:srgbClr val="181818">
                  <a:tint val="75000"/>
                </a:srgbClr>
              </a:solidFill>
            </a:endParaRPr>
          </a:p>
        </p:txBody>
      </p:sp>
    </p:spTree>
    <p:extLst>
      <p:ext uri="{BB962C8B-B14F-4D97-AF65-F5344CB8AC3E}">
        <p14:creationId xmlns:p14="http://schemas.microsoft.com/office/powerpoint/2010/main" val="15772866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srgbClr val="181818">
                    <a:tint val="75000"/>
                  </a:srgbClr>
                </a:solidFill>
              </a:rPr>
              <a:pPr/>
              <a:t>2023/12/7</a:t>
            </a:fld>
            <a:endParaRPr lang="zh-CN" altLang="en-US">
              <a:solidFill>
                <a:srgbClr val="181818">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181818">
                  <a:tint val="75000"/>
                </a:srgb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srgbClr val="181818">
                    <a:tint val="75000"/>
                  </a:srgbClr>
                </a:solidFill>
              </a:rPr>
              <a:pPr/>
              <a:t>‹#›</a:t>
            </a:fld>
            <a:endParaRPr lang="zh-CN" altLang="en-US">
              <a:solidFill>
                <a:srgbClr val="181818">
                  <a:tint val="75000"/>
                </a:srgbClr>
              </a:solidFill>
            </a:endParaRPr>
          </a:p>
        </p:txBody>
      </p:sp>
    </p:spTree>
    <p:extLst>
      <p:ext uri="{BB962C8B-B14F-4D97-AF65-F5344CB8AC3E}">
        <p14:creationId xmlns:p14="http://schemas.microsoft.com/office/powerpoint/2010/main" val="30238541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srgbClr val="181818">
                    <a:tint val="75000"/>
                  </a:srgbClr>
                </a:solidFill>
              </a:rPr>
              <a:pPr/>
              <a:t>2023/12/7</a:t>
            </a:fld>
            <a:endParaRPr lang="zh-CN" altLang="en-US">
              <a:solidFill>
                <a:srgbClr val="181818">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181818">
                  <a:tint val="75000"/>
                </a:srgb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srgbClr val="181818">
                    <a:tint val="75000"/>
                  </a:srgbClr>
                </a:solidFill>
              </a:rPr>
              <a:pPr/>
              <a:t>‹#›</a:t>
            </a:fld>
            <a:endParaRPr lang="zh-CN" altLang="en-US">
              <a:solidFill>
                <a:srgbClr val="181818">
                  <a:tint val="75000"/>
                </a:srgbClr>
              </a:solidFill>
            </a:endParaRPr>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80" y="-1"/>
            <a:ext cx="12180707" cy="6914345"/>
          </a:xfrm>
          <a:prstGeom prst="rect">
            <a:avLst/>
          </a:prstGeom>
        </p:spPr>
      </p:pic>
    </p:spTree>
    <p:extLst>
      <p:ext uri="{BB962C8B-B14F-4D97-AF65-F5344CB8AC3E}">
        <p14:creationId xmlns:p14="http://schemas.microsoft.com/office/powerpoint/2010/main" val="24935202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7DD7CE"/>
        </a:solidFill>
        <a:effectLst/>
      </p:bgPr>
    </p:bg>
    <p:spTree>
      <p:nvGrpSpPr>
        <p:cNvPr id="1" name=""/>
        <p:cNvGrpSpPr/>
        <p:nvPr/>
      </p:nvGrpSpPr>
      <p:grpSpPr>
        <a:xfrm>
          <a:off x="0" y="0"/>
          <a:ext cx="0" cy="0"/>
          <a:chOff x="0" y="0"/>
          <a:chExt cx="0" cy="0"/>
        </a:xfrm>
      </p:grpSpPr>
      <p:sp>
        <p:nvSpPr>
          <p:cNvPr id="7" name="矩形 6"/>
          <p:cNvSpPr/>
          <p:nvPr userDrawn="1"/>
        </p:nvSpPr>
        <p:spPr>
          <a:xfrm>
            <a:off x="261291" y="261257"/>
            <a:ext cx="11684615" cy="6357257"/>
          </a:xfrm>
          <a:prstGeom prst="rect">
            <a:avLst/>
          </a:prstGeom>
          <a:solidFill>
            <a:schemeClr val="bg1"/>
          </a:solidFill>
          <a:ln>
            <a:no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91935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98" y="457200"/>
            <a:ext cx="3932749"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863" y="987426"/>
            <a:ext cx="617300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181818">
                    <a:tint val="75000"/>
                  </a:srgbClr>
                </a:solidFill>
              </a:rPr>
              <a:pPr/>
              <a:t>2023/12/7</a:t>
            </a:fld>
            <a:endParaRPr lang="zh-CN" altLang="en-US">
              <a:solidFill>
                <a:srgbClr val="181818">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181818">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181818">
                    <a:tint val="75000"/>
                  </a:srgbClr>
                </a:solidFill>
              </a:rPr>
              <a:pPr/>
              <a:t>‹#›</a:t>
            </a:fld>
            <a:endParaRPr lang="zh-CN" altLang="en-US">
              <a:solidFill>
                <a:srgbClr val="181818">
                  <a:tint val="75000"/>
                </a:srgbClr>
              </a:solidFill>
            </a:endParaRPr>
          </a:p>
        </p:txBody>
      </p:sp>
    </p:spTree>
    <p:extLst>
      <p:ext uri="{BB962C8B-B14F-4D97-AF65-F5344CB8AC3E}">
        <p14:creationId xmlns:p14="http://schemas.microsoft.com/office/powerpoint/2010/main" val="14609061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98" y="457200"/>
            <a:ext cx="39327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863" y="987426"/>
            <a:ext cx="617300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181818">
                    <a:tint val="75000"/>
                  </a:srgbClr>
                </a:solidFill>
              </a:rPr>
              <a:pPr/>
              <a:t>2023/12/7</a:t>
            </a:fld>
            <a:endParaRPr lang="zh-CN" altLang="en-US">
              <a:solidFill>
                <a:srgbClr val="181818">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181818">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181818">
                    <a:tint val="75000"/>
                  </a:srgbClr>
                </a:solidFill>
              </a:rPr>
              <a:pPr/>
              <a:t>‹#›</a:t>
            </a:fld>
            <a:endParaRPr lang="zh-CN" altLang="en-US">
              <a:solidFill>
                <a:srgbClr val="181818">
                  <a:tint val="75000"/>
                </a:srgbClr>
              </a:solidFill>
            </a:endParaRPr>
          </a:p>
        </p:txBody>
      </p:sp>
    </p:spTree>
    <p:extLst>
      <p:ext uri="{BB962C8B-B14F-4D97-AF65-F5344CB8AC3E}">
        <p14:creationId xmlns:p14="http://schemas.microsoft.com/office/powerpoint/2010/main" val="1699663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34C44189-7F30-47C1-8C11-A62F9F9482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2023/12/7</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181818">
                    <a:tint val="75000"/>
                  </a:srgbClr>
                </a:solidFill>
              </a:rPr>
              <a:pPr/>
              <a:t>2023/12/7</a:t>
            </a:fld>
            <a:endParaRPr lang="zh-CN" altLang="en-US">
              <a:solidFill>
                <a:srgbClr val="181818">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181818">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181818">
                    <a:tint val="75000"/>
                  </a:srgbClr>
                </a:solidFill>
              </a:rPr>
              <a:pPr/>
              <a:t>‹#›</a:t>
            </a:fld>
            <a:endParaRPr lang="zh-CN" altLang="en-US">
              <a:solidFill>
                <a:srgbClr val="181818">
                  <a:tint val="75000"/>
                </a:srgbClr>
              </a:solidFill>
            </a:endParaRPr>
          </a:p>
        </p:txBody>
      </p:sp>
    </p:spTree>
    <p:extLst>
      <p:ext uri="{BB962C8B-B14F-4D97-AF65-F5344CB8AC3E}">
        <p14:creationId xmlns:p14="http://schemas.microsoft.com/office/powerpoint/2010/main" val="7998135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6037" y="365125"/>
            <a:ext cx="2629242"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309" y="365125"/>
            <a:ext cx="7735307"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181818">
                    <a:tint val="75000"/>
                  </a:srgbClr>
                </a:solidFill>
              </a:rPr>
              <a:pPr/>
              <a:t>2023/12/7</a:t>
            </a:fld>
            <a:endParaRPr lang="zh-CN" altLang="en-US">
              <a:solidFill>
                <a:srgbClr val="181818">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181818">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181818">
                    <a:tint val="75000"/>
                  </a:srgbClr>
                </a:solidFill>
              </a:rPr>
              <a:pPr/>
              <a:t>‹#›</a:t>
            </a:fld>
            <a:endParaRPr lang="zh-CN" altLang="en-US">
              <a:solidFill>
                <a:srgbClr val="181818">
                  <a:tint val="75000"/>
                </a:srgbClr>
              </a:solidFill>
            </a:endParaRPr>
          </a:p>
        </p:txBody>
      </p:sp>
    </p:spTree>
    <p:extLst>
      <p:ext uri="{BB962C8B-B14F-4D97-AF65-F5344CB8AC3E}">
        <p14:creationId xmlns:p14="http://schemas.microsoft.com/office/powerpoint/2010/main" val="1347264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pPr/>
              <a:t>2023/12/7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pPr/>
              <a:t>‹#›</a:t>
            </a:fld>
            <a:endParaRPr lang="zh-CN" altLang="en-US"/>
          </a:p>
        </p:txBody>
      </p:sp>
    </p:spTree>
    <p:extLst>
      <p:ext uri="{BB962C8B-B14F-4D97-AF65-F5344CB8AC3E}">
        <p14:creationId xmlns:p14="http://schemas.microsoft.com/office/powerpoint/2010/main" val="1933288649"/>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2023/12/7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pic>
        <p:nvPicPr>
          <p:cNvPr id="5" name="图片 4">
            <a:extLst>
              <a:ext uri="{FF2B5EF4-FFF2-40B4-BE49-F238E27FC236}">
                <a16:creationId xmlns:a16="http://schemas.microsoft.com/office/drawing/2014/main" id="{A655CAEC-A6FC-440C-A6AA-A0EE1153F1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199" y="1122363"/>
            <a:ext cx="9145191"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199" y="3602038"/>
            <a:ext cx="9145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3A93E93-166D-47F5-9EF1-ACEABE24AEEA}" type="datetimeFigureOut">
              <a:rPr lang="zh-CN" altLang="en-US" smtClean="0"/>
              <a:pPr/>
              <a:t>2023/12/7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4103789500"/>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3A93E93-166D-47F5-9EF1-ACEABE24AEEA}" type="datetimeFigureOut">
              <a:rPr lang="zh-CN" altLang="en-US" smtClean="0"/>
              <a:pPr/>
              <a:t>2023/12/7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838859563"/>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958" y="1709739"/>
            <a:ext cx="1051697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958" y="4589464"/>
            <a:ext cx="105169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3A93E93-166D-47F5-9EF1-ACEABE24AEEA}" type="datetimeFigureOut">
              <a:rPr lang="zh-CN" altLang="en-US" smtClean="0"/>
              <a:pPr/>
              <a:t>2023/12/7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2383329009"/>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499" y="365781"/>
            <a:ext cx="10516593" cy="1324635"/>
          </a:xfrm>
          <a:prstGeom prst="rect">
            <a:avLst/>
          </a:prstGeom>
        </p:spPr>
        <p:txBody>
          <a:bodyPr vert="horz" lIns="65032" tIns="32516" rIns="65032" bIns="32516" rtlCol="0" anchor="ctr">
            <a:normAutofit/>
          </a:bodyPr>
          <a:lstStyle/>
          <a:p>
            <a:r>
              <a:rPr lang="zh-CN" altLang="en-US"/>
              <a:t>单击此处编辑母版标题样式</a:t>
            </a:r>
          </a:p>
        </p:txBody>
      </p:sp>
      <p:sp>
        <p:nvSpPr>
          <p:cNvPr id="3" name="文本占位符 2"/>
          <p:cNvSpPr>
            <a:spLocks noGrp="1"/>
          </p:cNvSpPr>
          <p:nvPr>
            <p:ph type="body" idx="1"/>
          </p:nvPr>
        </p:nvSpPr>
        <p:spPr>
          <a:xfrm>
            <a:off x="838499" y="1825891"/>
            <a:ext cx="10516593" cy="4351728"/>
          </a:xfrm>
          <a:prstGeom prst="rect">
            <a:avLst/>
          </a:prstGeom>
        </p:spPr>
        <p:txBody>
          <a:bodyPr vert="horz" lIns="65032" tIns="32516" rIns="65032" bIns="32516"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499" y="6356747"/>
            <a:ext cx="2742805" cy="364274"/>
          </a:xfrm>
          <a:prstGeom prst="rect">
            <a:avLst/>
          </a:prstGeom>
        </p:spPr>
        <p:txBody>
          <a:bodyPr vert="horz" lIns="65032" tIns="32516" rIns="65032" bIns="32516" rtlCol="0" anchor="ctr"/>
          <a:lstStyle>
            <a:lvl1pPr algn="l">
              <a:defRPr sz="1200">
                <a:solidFill>
                  <a:schemeClr val="tx1">
                    <a:tint val="75000"/>
                  </a:schemeClr>
                </a:solidFill>
              </a:defRPr>
            </a:lvl1pPr>
          </a:lstStyle>
          <a:p>
            <a:fld id="{43A93E93-166D-47F5-9EF1-ACEABE24AEEA}" type="datetimeFigureOut">
              <a:rPr lang="zh-CN" altLang="en-US" smtClean="0"/>
              <a:pPr/>
              <a:t>2023/12/7</a:t>
            </a:fld>
            <a:endParaRPr lang="zh-CN" altLang="en-US"/>
          </a:p>
        </p:txBody>
      </p:sp>
      <p:sp>
        <p:nvSpPr>
          <p:cNvPr id="5" name="页脚占位符 4"/>
          <p:cNvSpPr>
            <a:spLocks noGrp="1"/>
          </p:cNvSpPr>
          <p:nvPr>
            <p:ph type="ftr" sz="quarter" idx="3"/>
          </p:nvPr>
        </p:nvSpPr>
        <p:spPr>
          <a:xfrm>
            <a:off x="4038939" y="6356747"/>
            <a:ext cx="4115712" cy="364274"/>
          </a:xfrm>
          <a:prstGeom prst="rect">
            <a:avLst/>
          </a:prstGeom>
        </p:spPr>
        <p:txBody>
          <a:bodyPr vert="horz" lIns="65032" tIns="32516" rIns="65032" bIns="32516"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2288" y="6356747"/>
            <a:ext cx="2742805" cy="364274"/>
          </a:xfrm>
          <a:prstGeom prst="rect">
            <a:avLst/>
          </a:prstGeom>
        </p:spPr>
        <p:txBody>
          <a:bodyPr vert="horz" lIns="65032" tIns="32516" rIns="65032" bIns="32516" rtlCol="0" anchor="ctr"/>
          <a:lstStyle>
            <a:lvl1pPr algn="r">
              <a:defRPr sz="1200">
                <a:solidFill>
                  <a:schemeClr val="tx1">
                    <a:tint val="75000"/>
                  </a:schemeClr>
                </a:solidFill>
              </a:defRPr>
            </a:lvl1p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278975340"/>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1" r:id="rId5"/>
    <p:sldLayoutId id="2147483982" r:id="rId6"/>
  </p:sldLayoutIdLst>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txStyles>
    <p:titleStyle>
      <a:lvl1pPr algn="l" defTabSz="866813" rtl="0" eaLnBrk="1" latinLnBrk="0" hangingPunct="1">
        <a:lnSpc>
          <a:spcPct val="90000"/>
        </a:lnSpc>
        <a:spcBef>
          <a:spcPct val="0"/>
        </a:spcBef>
        <a:buNone/>
        <a:defRPr sz="4132" kern="1200">
          <a:solidFill>
            <a:schemeClr val="tx1"/>
          </a:solidFill>
          <a:latin typeface="+mj-lt"/>
          <a:ea typeface="+mj-ea"/>
          <a:cs typeface="+mj-cs"/>
        </a:defRPr>
      </a:lvl1pPr>
    </p:titleStyle>
    <p:bodyStyle>
      <a:lvl1pPr marL="216703" indent="-216703" algn="l" defTabSz="866813" rtl="0" eaLnBrk="1" latinLnBrk="0" hangingPunct="1">
        <a:lnSpc>
          <a:spcPct val="90000"/>
        </a:lnSpc>
        <a:spcBef>
          <a:spcPts val="948"/>
        </a:spcBef>
        <a:buFont typeface="Arial" panose="020B0604020202020204" pitchFamily="34" charset="0"/>
        <a:buChar char="•"/>
        <a:defRPr sz="2666" kern="1200">
          <a:solidFill>
            <a:schemeClr val="tx1"/>
          </a:solidFill>
          <a:latin typeface="+mn-lt"/>
          <a:ea typeface="+mn-ea"/>
          <a:cs typeface="+mn-cs"/>
        </a:defRPr>
      </a:lvl1pPr>
      <a:lvl2pPr marL="650110" indent="-216703" algn="l" defTabSz="866813" rtl="0" eaLnBrk="1" latinLnBrk="0" hangingPunct="1">
        <a:lnSpc>
          <a:spcPct val="90000"/>
        </a:lnSpc>
        <a:spcBef>
          <a:spcPts val="475"/>
        </a:spcBef>
        <a:buFont typeface="Arial" panose="020B0604020202020204" pitchFamily="34" charset="0"/>
        <a:buChar char="•"/>
        <a:defRPr sz="2266" kern="1200">
          <a:solidFill>
            <a:schemeClr val="tx1"/>
          </a:solidFill>
          <a:latin typeface="+mn-lt"/>
          <a:ea typeface="+mn-ea"/>
          <a:cs typeface="+mn-cs"/>
        </a:defRPr>
      </a:lvl2pPr>
      <a:lvl3pPr marL="1083517" indent="-216703" algn="l" defTabSz="866813" rtl="0" eaLnBrk="1" latinLnBrk="0" hangingPunct="1">
        <a:lnSpc>
          <a:spcPct val="90000"/>
        </a:lnSpc>
        <a:spcBef>
          <a:spcPts val="475"/>
        </a:spcBef>
        <a:buFont typeface="Arial" panose="020B0604020202020204" pitchFamily="34" charset="0"/>
        <a:buChar char="•"/>
        <a:defRPr sz="1866" kern="1200">
          <a:solidFill>
            <a:schemeClr val="tx1"/>
          </a:solidFill>
          <a:latin typeface="+mn-lt"/>
          <a:ea typeface="+mn-ea"/>
          <a:cs typeface="+mn-cs"/>
        </a:defRPr>
      </a:lvl3pPr>
      <a:lvl4pPr marL="1516923" indent="-216703" algn="l" defTabSz="866813" rtl="0" eaLnBrk="1" latinLnBrk="0" hangingPunct="1">
        <a:lnSpc>
          <a:spcPct val="90000"/>
        </a:lnSpc>
        <a:spcBef>
          <a:spcPts val="475"/>
        </a:spcBef>
        <a:buFont typeface="Arial" panose="020B0604020202020204" pitchFamily="34" charset="0"/>
        <a:buChar char="•"/>
        <a:defRPr sz="1733" kern="1200">
          <a:solidFill>
            <a:schemeClr val="tx1"/>
          </a:solidFill>
          <a:latin typeface="+mn-lt"/>
          <a:ea typeface="+mn-ea"/>
          <a:cs typeface="+mn-cs"/>
        </a:defRPr>
      </a:lvl4pPr>
      <a:lvl5pPr marL="1950330" indent="-216703" algn="l" defTabSz="866813" rtl="0" eaLnBrk="1" latinLnBrk="0" hangingPunct="1">
        <a:lnSpc>
          <a:spcPct val="90000"/>
        </a:lnSpc>
        <a:spcBef>
          <a:spcPts val="475"/>
        </a:spcBef>
        <a:buFont typeface="Arial" panose="020B0604020202020204" pitchFamily="34" charset="0"/>
        <a:buChar char="•"/>
        <a:defRPr sz="1733" kern="1200">
          <a:solidFill>
            <a:schemeClr val="tx1"/>
          </a:solidFill>
          <a:latin typeface="+mn-lt"/>
          <a:ea typeface="+mn-ea"/>
          <a:cs typeface="+mn-cs"/>
        </a:defRPr>
      </a:lvl5pPr>
      <a:lvl6pPr marL="2383737" indent="-216703" algn="l" defTabSz="866813" rtl="0" eaLnBrk="1" latinLnBrk="0" hangingPunct="1">
        <a:lnSpc>
          <a:spcPct val="90000"/>
        </a:lnSpc>
        <a:spcBef>
          <a:spcPts val="475"/>
        </a:spcBef>
        <a:buFont typeface="Arial" panose="020B0604020202020204" pitchFamily="34" charset="0"/>
        <a:buChar char="•"/>
        <a:defRPr sz="1733" kern="1200">
          <a:solidFill>
            <a:schemeClr val="tx1"/>
          </a:solidFill>
          <a:latin typeface="+mn-lt"/>
          <a:ea typeface="+mn-ea"/>
          <a:cs typeface="+mn-cs"/>
        </a:defRPr>
      </a:lvl6pPr>
      <a:lvl7pPr marL="2817143" indent="-216703" algn="l" defTabSz="866813" rtl="0" eaLnBrk="1" latinLnBrk="0" hangingPunct="1">
        <a:lnSpc>
          <a:spcPct val="90000"/>
        </a:lnSpc>
        <a:spcBef>
          <a:spcPts val="475"/>
        </a:spcBef>
        <a:buFont typeface="Arial" panose="020B0604020202020204" pitchFamily="34" charset="0"/>
        <a:buChar char="•"/>
        <a:defRPr sz="1733" kern="1200">
          <a:solidFill>
            <a:schemeClr val="tx1"/>
          </a:solidFill>
          <a:latin typeface="+mn-lt"/>
          <a:ea typeface="+mn-ea"/>
          <a:cs typeface="+mn-cs"/>
        </a:defRPr>
      </a:lvl7pPr>
      <a:lvl8pPr marL="3250550" indent="-216703" algn="l" defTabSz="866813" rtl="0" eaLnBrk="1" latinLnBrk="0" hangingPunct="1">
        <a:lnSpc>
          <a:spcPct val="90000"/>
        </a:lnSpc>
        <a:spcBef>
          <a:spcPts val="475"/>
        </a:spcBef>
        <a:buFont typeface="Arial" panose="020B0604020202020204" pitchFamily="34" charset="0"/>
        <a:buChar char="•"/>
        <a:defRPr sz="1733" kern="1200">
          <a:solidFill>
            <a:schemeClr val="tx1"/>
          </a:solidFill>
          <a:latin typeface="+mn-lt"/>
          <a:ea typeface="+mn-ea"/>
          <a:cs typeface="+mn-cs"/>
        </a:defRPr>
      </a:lvl8pPr>
      <a:lvl9pPr marL="3683956" indent="-216703" algn="l" defTabSz="866813" rtl="0" eaLnBrk="1" latinLnBrk="0" hangingPunct="1">
        <a:lnSpc>
          <a:spcPct val="90000"/>
        </a:lnSpc>
        <a:spcBef>
          <a:spcPts val="475"/>
        </a:spcBef>
        <a:buFont typeface="Arial" panose="020B0604020202020204" pitchFamily="34" charset="0"/>
        <a:buChar char="•"/>
        <a:defRPr sz="1733" kern="1200">
          <a:solidFill>
            <a:schemeClr val="tx1"/>
          </a:solidFill>
          <a:latin typeface="+mn-lt"/>
          <a:ea typeface="+mn-ea"/>
          <a:cs typeface="+mn-cs"/>
        </a:defRPr>
      </a:lvl9pPr>
    </p:bodyStyle>
    <p:otherStyle>
      <a:defPPr>
        <a:defRPr lang="zh-CN"/>
      </a:defPPr>
      <a:lvl1pPr marL="0" algn="l" defTabSz="866813" rtl="0" eaLnBrk="1" latinLnBrk="0" hangingPunct="1">
        <a:defRPr sz="1733" kern="1200">
          <a:solidFill>
            <a:schemeClr val="tx1"/>
          </a:solidFill>
          <a:latin typeface="+mn-lt"/>
          <a:ea typeface="+mn-ea"/>
          <a:cs typeface="+mn-cs"/>
        </a:defRPr>
      </a:lvl1pPr>
      <a:lvl2pPr marL="433407" algn="l" defTabSz="866813" rtl="0" eaLnBrk="1" latinLnBrk="0" hangingPunct="1">
        <a:defRPr sz="1733" kern="1200">
          <a:solidFill>
            <a:schemeClr val="tx1"/>
          </a:solidFill>
          <a:latin typeface="+mn-lt"/>
          <a:ea typeface="+mn-ea"/>
          <a:cs typeface="+mn-cs"/>
        </a:defRPr>
      </a:lvl2pPr>
      <a:lvl3pPr marL="866813" algn="l" defTabSz="866813" rtl="0" eaLnBrk="1" latinLnBrk="0" hangingPunct="1">
        <a:defRPr sz="1733" kern="1200">
          <a:solidFill>
            <a:schemeClr val="tx1"/>
          </a:solidFill>
          <a:latin typeface="+mn-lt"/>
          <a:ea typeface="+mn-ea"/>
          <a:cs typeface="+mn-cs"/>
        </a:defRPr>
      </a:lvl3pPr>
      <a:lvl4pPr marL="1300220" algn="l" defTabSz="866813" rtl="0" eaLnBrk="1" latinLnBrk="0" hangingPunct="1">
        <a:defRPr sz="1733" kern="1200">
          <a:solidFill>
            <a:schemeClr val="tx1"/>
          </a:solidFill>
          <a:latin typeface="+mn-lt"/>
          <a:ea typeface="+mn-ea"/>
          <a:cs typeface="+mn-cs"/>
        </a:defRPr>
      </a:lvl4pPr>
      <a:lvl5pPr marL="1733627" algn="l" defTabSz="866813" rtl="0" eaLnBrk="1" latinLnBrk="0" hangingPunct="1">
        <a:defRPr sz="1733" kern="1200">
          <a:solidFill>
            <a:schemeClr val="tx1"/>
          </a:solidFill>
          <a:latin typeface="+mn-lt"/>
          <a:ea typeface="+mn-ea"/>
          <a:cs typeface="+mn-cs"/>
        </a:defRPr>
      </a:lvl5pPr>
      <a:lvl6pPr marL="2167033" algn="l" defTabSz="866813" rtl="0" eaLnBrk="1" latinLnBrk="0" hangingPunct="1">
        <a:defRPr sz="1733" kern="1200">
          <a:solidFill>
            <a:schemeClr val="tx1"/>
          </a:solidFill>
          <a:latin typeface="+mn-lt"/>
          <a:ea typeface="+mn-ea"/>
          <a:cs typeface="+mn-cs"/>
        </a:defRPr>
      </a:lvl6pPr>
      <a:lvl7pPr marL="2600440" algn="l" defTabSz="866813" rtl="0" eaLnBrk="1" latinLnBrk="0" hangingPunct="1">
        <a:defRPr sz="1733" kern="1200">
          <a:solidFill>
            <a:schemeClr val="tx1"/>
          </a:solidFill>
          <a:latin typeface="+mn-lt"/>
          <a:ea typeface="+mn-ea"/>
          <a:cs typeface="+mn-cs"/>
        </a:defRPr>
      </a:lvl7pPr>
      <a:lvl8pPr marL="3033846" algn="l" defTabSz="866813" rtl="0" eaLnBrk="1" latinLnBrk="0" hangingPunct="1">
        <a:defRPr sz="1733" kern="1200">
          <a:solidFill>
            <a:schemeClr val="tx1"/>
          </a:solidFill>
          <a:latin typeface="+mn-lt"/>
          <a:ea typeface="+mn-ea"/>
          <a:cs typeface="+mn-cs"/>
        </a:defRPr>
      </a:lvl8pPr>
      <a:lvl9pPr marL="3467253" algn="l" defTabSz="866813" rtl="0" eaLnBrk="1" latinLnBrk="0" hangingPunct="1">
        <a:defRPr sz="17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309" y="365126"/>
            <a:ext cx="1051697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309" y="1825625"/>
            <a:ext cx="1051697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309" y="6356351"/>
            <a:ext cx="27435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pPr/>
              <a:t>2023/12/7</a:t>
            </a:fld>
            <a:endParaRPr lang="zh-CN" altLang="en-US"/>
          </a:p>
        </p:txBody>
      </p:sp>
      <p:sp>
        <p:nvSpPr>
          <p:cNvPr id="5" name="Footer Placeholder 4"/>
          <p:cNvSpPr>
            <a:spLocks noGrp="1"/>
          </p:cNvSpPr>
          <p:nvPr>
            <p:ph type="ftr" sz="quarter" idx="3"/>
          </p:nvPr>
        </p:nvSpPr>
        <p:spPr>
          <a:xfrm>
            <a:off x="4039126" y="6356351"/>
            <a:ext cx="41153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1722" y="6356351"/>
            <a:ext cx="27435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3376976074"/>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Lst>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309" y="365126"/>
            <a:ext cx="1051697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309" y="1825625"/>
            <a:ext cx="1051697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309" y="6356351"/>
            <a:ext cx="27435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4246DB-D186-4897-83E6-F35278D4AC4B}" type="datetimeFigureOut">
              <a:rPr lang="en-US" smtClean="0"/>
              <a:t>12/7/2023</a:t>
            </a:fld>
            <a:endParaRPr lang="en-US"/>
          </a:p>
        </p:txBody>
      </p:sp>
      <p:sp>
        <p:nvSpPr>
          <p:cNvPr id="5" name="Footer Placeholder 4"/>
          <p:cNvSpPr>
            <a:spLocks noGrp="1"/>
          </p:cNvSpPr>
          <p:nvPr>
            <p:ph type="ftr" sz="quarter" idx="3"/>
          </p:nvPr>
        </p:nvSpPr>
        <p:spPr>
          <a:xfrm>
            <a:off x="4039126" y="6356351"/>
            <a:ext cx="41153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1722" y="6356351"/>
            <a:ext cx="27435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5C6F2-D564-49F1-9908-2B6862094222}" type="slidenum">
              <a:rPr lang="en-US" smtClean="0"/>
              <a:t>‹#›</a:t>
            </a:fld>
            <a:endParaRPr lang="en-US"/>
          </a:p>
        </p:txBody>
      </p:sp>
    </p:spTree>
    <p:extLst>
      <p:ext uri="{BB962C8B-B14F-4D97-AF65-F5344CB8AC3E}">
        <p14:creationId xmlns:p14="http://schemas.microsoft.com/office/powerpoint/2010/main" val="3632382989"/>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09" y="365126"/>
            <a:ext cx="1051697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09" y="1825625"/>
            <a:ext cx="1051697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09" y="6356351"/>
            <a:ext cx="27435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solidFill>
                  <a:srgbClr val="181818">
                    <a:tint val="75000"/>
                  </a:srgbClr>
                </a:solidFill>
              </a:rPr>
              <a:pPr/>
              <a:t>2023/12/7</a:t>
            </a:fld>
            <a:endParaRPr lang="zh-CN" altLang="en-US">
              <a:solidFill>
                <a:srgbClr val="181818">
                  <a:tint val="75000"/>
                </a:srgbClr>
              </a:solidFill>
            </a:endParaRPr>
          </a:p>
        </p:txBody>
      </p:sp>
      <p:sp>
        <p:nvSpPr>
          <p:cNvPr id="5" name="页脚占位符 4"/>
          <p:cNvSpPr>
            <a:spLocks noGrp="1"/>
          </p:cNvSpPr>
          <p:nvPr>
            <p:ph type="ftr" sz="quarter" idx="3"/>
          </p:nvPr>
        </p:nvSpPr>
        <p:spPr>
          <a:xfrm>
            <a:off x="4039126" y="6356351"/>
            <a:ext cx="41153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181818">
                  <a:tint val="75000"/>
                </a:srgbClr>
              </a:solidFill>
            </a:endParaRPr>
          </a:p>
        </p:txBody>
      </p:sp>
      <p:sp>
        <p:nvSpPr>
          <p:cNvPr id="6" name="灯片编号占位符 5"/>
          <p:cNvSpPr>
            <a:spLocks noGrp="1"/>
          </p:cNvSpPr>
          <p:nvPr>
            <p:ph type="sldNum" sz="quarter" idx="4"/>
          </p:nvPr>
        </p:nvSpPr>
        <p:spPr>
          <a:xfrm>
            <a:off x="8611722" y="6356351"/>
            <a:ext cx="27435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solidFill>
                  <a:srgbClr val="181818">
                    <a:tint val="75000"/>
                  </a:srgbClr>
                </a:solidFill>
              </a:rPr>
              <a:pPr/>
              <a:t>‹#›</a:t>
            </a:fld>
            <a:endParaRPr lang="zh-CN" altLang="en-US">
              <a:solidFill>
                <a:srgbClr val="181818">
                  <a:tint val="75000"/>
                </a:srgbClr>
              </a:solidFill>
            </a:endParaRPr>
          </a:p>
        </p:txBody>
      </p:sp>
    </p:spTree>
    <p:extLst>
      <p:ext uri="{BB962C8B-B14F-4D97-AF65-F5344CB8AC3E}">
        <p14:creationId xmlns:p14="http://schemas.microsoft.com/office/powerpoint/2010/main" val="981944699"/>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6.jpg"/><Relationship Id="rId4"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36.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36.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36.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36.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36.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6.jpg"/><Relationship Id="rId4"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6151" y="4296760"/>
            <a:ext cx="1188823" cy="2523963"/>
          </a:xfrm>
          <a:prstGeom prst="rect">
            <a:avLst/>
          </a:prstGeom>
        </p:spPr>
      </p:pic>
      <p:pic>
        <p:nvPicPr>
          <p:cNvPr id="10" name="Picture 9"/>
          <p:cNvPicPr>
            <a:picLocks noChangeAspect="1"/>
          </p:cNvPicPr>
          <p:nvPr/>
        </p:nvPicPr>
        <p:blipFill>
          <a:blip r:embed="rId2"/>
          <a:stretch>
            <a:fillRect/>
          </a:stretch>
        </p:blipFill>
        <p:spPr>
          <a:xfrm>
            <a:off x="11064983" y="4296761"/>
            <a:ext cx="1188823" cy="2523963"/>
          </a:xfrm>
          <a:prstGeom prst="rect">
            <a:avLst/>
          </a:prstGeom>
        </p:spPr>
      </p:pic>
      <p:sp>
        <p:nvSpPr>
          <p:cNvPr id="8" name="TextBox 7"/>
          <p:cNvSpPr txBox="1"/>
          <p:nvPr/>
        </p:nvSpPr>
        <p:spPr>
          <a:xfrm>
            <a:off x="2589160" y="1528312"/>
            <a:ext cx="6826091" cy="954107"/>
          </a:xfrm>
          <a:prstGeom prst="rect">
            <a:avLst/>
          </a:prstGeom>
          <a:noFill/>
        </p:spPr>
        <p:txBody>
          <a:bodyPr wrap="square" rtlCol="0">
            <a:spAutoFit/>
          </a:bodyPr>
          <a:lstStyle/>
          <a:p>
            <a:pPr algn="ctr" fontAlgn="auto">
              <a:spcBef>
                <a:spcPts val="0"/>
              </a:spcBef>
              <a:spcAft>
                <a:spcPts val="0"/>
              </a:spcAft>
            </a:pPr>
            <a:r>
              <a:rPr lang="en-US" sz="2800" b="1" dirty="0">
                <a:solidFill>
                  <a:srgbClr val="181818"/>
                </a:solidFill>
                <a:latin typeface="Times New Roman" panose="02020603050405020304" pitchFamily="18" charset="0"/>
                <a:ea typeface="+mn-ea"/>
                <a:cs typeface="Times New Roman" panose="02020603050405020304" pitchFamily="18" charset="0"/>
              </a:rPr>
              <a:t>TRÒ CHƠI</a:t>
            </a:r>
          </a:p>
          <a:p>
            <a:pPr algn="ctr" fontAlgn="auto">
              <a:spcBef>
                <a:spcPts val="0"/>
              </a:spcBef>
              <a:spcAft>
                <a:spcPts val="0"/>
              </a:spcAft>
            </a:pPr>
            <a:r>
              <a:rPr lang="en-US" sz="2800" b="1" dirty="0">
                <a:solidFill>
                  <a:srgbClr val="181818"/>
                </a:solidFill>
                <a:latin typeface="Times New Roman" panose="02020603050405020304" pitchFamily="18" charset="0"/>
                <a:ea typeface="+mn-ea"/>
                <a:cs typeface="Times New Roman" panose="02020603050405020304" pitchFamily="18" charset="0"/>
              </a:rPr>
              <a:t>AI LÀ NGƯỜI CON CÓ TRÁCH NHIỆM</a:t>
            </a:r>
          </a:p>
        </p:txBody>
      </p:sp>
      <p:sp>
        <p:nvSpPr>
          <p:cNvPr id="9" name="TextBox 8"/>
          <p:cNvSpPr txBox="1"/>
          <p:nvPr/>
        </p:nvSpPr>
        <p:spPr>
          <a:xfrm>
            <a:off x="1595749" y="2997573"/>
            <a:ext cx="8605113" cy="2677656"/>
          </a:xfrm>
          <a:prstGeom prst="rect">
            <a:avLst/>
          </a:prstGeom>
          <a:noFill/>
        </p:spPr>
        <p:txBody>
          <a:bodyPr wrap="square" rtlCol="0">
            <a:spAutoFit/>
          </a:bodyPr>
          <a:lstStyle/>
          <a:p>
            <a:pPr algn="just" fontAlgn="auto">
              <a:spcBef>
                <a:spcPts val="0"/>
              </a:spcBef>
              <a:spcAft>
                <a:spcPts val="0"/>
              </a:spcAft>
            </a:pPr>
            <a:r>
              <a:rPr lang="en-US" sz="2800" dirty="0" err="1">
                <a:solidFill>
                  <a:srgbClr val="181818"/>
                </a:solidFill>
                <a:latin typeface="Times New Roman" panose="02020603050405020304" pitchFamily="18" charset="0"/>
                <a:ea typeface="+mn-ea"/>
                <a:cs typeface="Times New Roman" panose="02020603050405020304" pitchFamily="18" charset="0"/>
              </a:rPr>
              <a:t>Luật</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chơi</a:t>
            </a:r>
            <a:endParaRPr lang="en-US" sz="2800" dirty="0">
              <a:solidFill>
                <a:srgbClr val="181818"/>
              </a:solidFill>
              <a:latin typeface="Times New Roman" panose="02020603050405020304" pitchFamily="18" charset="0"/>
              <a:ea typeface="+mn-ea"/>
              <a:cs typeface="Times New Roman" panose="02020603050405020304" pitchFamily="18" charset="0"/>
            </a:endParaRPr>
          </a:p>
          <a:p>
            <a:pPr algn="just" fontAlgn="auto">
              <a:spcBef>
                <a:spcPts val="0"/>
              </a:spcBef>
              <a:spcAft>
                <a:spcPts val="0"/>
              </a:spcAft>
            </a:pPr>
            <a:r>
              <a:rPr lang="en-US" sz="2800" dirty="0" err="1">
                <a:solidFill>
                  <a:srgbClr val="181818"/>
                </a:solidFill>
                <a:latin typeface="Times New Roman" panose="02020603050405020304" pitchFamily="18" charset="0"/>
                <a:ea typeface="+mn-ea"/>
                <a:cs typeface="Times New Roman" panose="02020603050405020304" pitchFamily="18" charset="0"/>
              </a:rPr>
              <a:t>Lớp</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err="1">
                <a:solidFill>
                  <a:srgbClr val="181818"/>
                </a:solidFill>
                <a:latin typeface="Times New Roman" panose="02020603050405020304" pitchFamily="18" charset="0"/>
                <a:ea typeface="+mn-ea"/>
                <a:cs typeface="Times New Roman" panose="02020603050405020304" pitchFamily="18" charset="0"/>
              </a:rPr>
              <a:t>cử</a:t>
            </a:r>
            <a:r>
              <a:rPr lang="en-US" sz="2800">
                <a:solidFill>
                  <a:srgbClr val="181818"/>
                </a:solidFill>
                <a:latin typeface="Times New Roman" panose="02020603050405020304" pitchFamily="18" charset="0"/>
                <a:ea typeface="+mn-ea"/>
                <a:cs typeface="Times New Roman" panose="02020603050405020304" pitchFamily="18" charset="0"/>
              </a:rPr>
              <a:t> 4 </a:t>
            </a:r>
            <a:r>
              <a:rPr lang="en-US" sz="2800" dirty="0" err="1">
                <a:solidFill>
                  <a:srgbClr val="181818"/>
                </a:solidFill>
                <a:latin typeface="Times New Roman" panose="02020603050405020304" pitchFamily="18" charset="0"/>
                <a:ea typeface="+mn-ea"/>
                <a:cs typeface="Times New Roman" panose="02020603050405020304" pitchFamily="18" charset="0"/>
              </a:rPr>
              <a:t>đội</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mỗi</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err="1">
                <a:solidFill>
                  <a:srgbClr val="181818"/>
                </a:solidFill>
                <a:latin typeface="Times New Roman" panose="02020603050405020304" pitchFamily="18" charset="0"/>
                <a:ea typeface="+mn-ea"/>
                <a:cs typeface="Times New Roman" panose="02020603050405020304" pitchFamily="18" charset="0"/>
              </a:rPr>
              <a:t>đội</a:t>
            </a:r>
            <a:r>
              <a:rPr lang="en-US" sz="2800">
                <a:solidFill>
                  <a:srgbClr val="181818"/>
                </a:solidFill>
                <a:latin typeface="Times New Roman" panose="02020603050405020304" pitchFamily="18" charset="0"/>
                <a:ea typeface="+mn-ea"/>
                <a:cs typeface="Times New Roman" panose="02020603050405020304" pitchFamily="18" charset="0"/>
              </a:rPr>
              <a:t> 4 </a:t>
            </a:r>
            <a:r>
              <a:rPr lang="en-US" sz="2800" dirty="0" err="1">
                <a:solidFill>
                  <a:srgbClr val="181818"/>
                </a:solidFill>
                <a:latin typeface="Times New Roman" panose="02020603050405020304" pitchFamily="18" charset="0"/>
                <a:ea typeface="+mn-ea"/>
                <a:cs typeface="Times New Roman" panose="02020603050405020304" pitchFamily="18" charset="0"/>
              </a:rPr>
              <a:t>người</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chuẩn</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bị</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giấy</a:t>
            </a:r>
            <a:r>
              <a:rPr lang="en-US" sz="2800" dirty="0">
                <a:solidFill>
                  <a:srgbClr val="181818"/>
                </a:solidFill>
                <a:latin typeface="Times New Roman" panose="02020603050405020304" pitchFamily="18" charset="0"/>
                <a:ea typeface="+mn-ea"/>
                <a:cs typeface="Times New Roman" panose="02020603050405020304" pitchFamily="18" charset="0"/>
              </a:rPr>
              <a:t> A4, </a:t>
            </a:r>
            <a:r>
              <a:rPr lang="en-US" sz="2800" dirty="0" err="1">
                <a:solidFill>
                  <a:srgbClr val="181818"/>
                </a:solidFill>
                <a:latin typeface="Times New Roman" panose="02020603050405020304" pitchFamily="18" charset="0"/>
                <a:ea typeface="+mn-ea"/>
                <a:cs typeface="Times New Roman" panose="02020603050405020304" pitchFamily="18" charset="0"/>
              </a:rPr>
              <a:t>Bút</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dạ</a:t>
            </a:r>
            <a:r>
              <a:rPr lang="en-US" sz="2800" dirty="0">
                <a:solidFill>
                  <a:srgbClr val="181818"/>
                </a:solidFill>
                <a:latin typeface="Times New Roman" panose="02020603050405020304" pitchFamily="18" charset="0"/>
                <a:ea typeface="+mn-ea"/>
                <a:cs typeface="Times New Roman" panose="02020603050405020304" pitchFamily="18" charset="0"/>
              </a:rPr>
              <a:t>.</a:t>
            </a:r>
          </a:p>
          <a:p>
            <a:pPr algn="just" fontAlgn="auto">
              <a:spcBef>
                <a:spcPts val="0"/>
              </a:spcBef>
              <a:spcAft>
                <a:spcPts val="0"/>
              </a:spcAft>
            </a:pPr>
            <a:r>
              <a:rPr lang="en-US" sz="2800" dirty="0" err="1">
                <a:solidFill>
                  <a:srgbClr val="181818"/>
                </a:solidFill>
                <a:latin typeface="Times New Roman" panose="02020603050405020304" pitchFamily="18" charset="0"/>
                <a:ea typeface="+mn-ea"/>
                <a:cs typeface="Times New Roman" panose="02020603050405020304" pitchFamily="18" charset="0"/>
              </a:rPr>
              <a:t>Trên</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bảng</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sẽ</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cho</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những</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chữ</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cái</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bất</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kì</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các</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bạn</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hãy</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xếp</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lại</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sao</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cho</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thành</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từ</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có</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nghĩa</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liên</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quan</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đến</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gia</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đình</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trong</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thời</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gian</a:t>
            </a:r>
            <a:r>
              <a:rPr lang="en-US" sz="2800" dirty="0">
                <a:solidFill>
                  <a:srgbClr val="181818"/>
                </a:solidFill>
                <a:latin typeface="Times New Roman" panose="02020603050405020304" pitchFamily="18" charset="0"/>
                <a:ea typeface="+mn-ea"/>
                <a:cs typeface="Times New Roman" panose="02020603050405020304" pitchFamily="18" charset="0"/>
              </a:rPr>
              <a:t> 30 </a:t>
            </a:r>
            <a:r>
              <a:rPr lang="en-US" sz="2800" dirty="0" err="1">
                <a:solidFill>
                  <a:srgbClr val="181818"/>
                </a:solidFill>
                <a:latin typeface="Times New Roman" panose="02020603050405020304" pitchFamily="18" charset="0"/>
                <a:ea typeface="+mn-ea"/>
                <a:cs typeface="Times New Roman" panose="02020603050405020304" pitchFamily="18" charset="0"/>
              </a:rPr>
              <a:t>giây</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theo</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gợi</a:t>
            </a:r>
            <a:r>
              <a:rPr lang="en-US" sz="2800" dirty="0">
                <a:solidFill>
                  <a:srgbClr val="181818"/>
                </a:solidFill>
                <a:latin typeface="Times New Roman" panose="02020603050405020304" pitchFamily="18" charset="0"/>
                <a:ea typeface="+mn-ea"/>
                <a:cs typeface="Times New Roman" panose="02020603050405020304" pitchFamily="18" charset="0"/>
              </a:rPr>
              <a:t> ý. </a:t>
            </a:r>
          </a:p>
          <a:p>
            <a:pPr algn="just" fontAlgn="auto">
              <a:spcBef>
                <a:spcPts val="0"/>
              </a:spcBef>
              <a:spcAft>
                <a:spcPts val="0"/>
              </a:spcAft>
            </a:pPr>
            <a:r>
              <a:rPr lang="en-US" sz="2800" dirty="0" err="1">
                <a:solidFill>
                  <a:srgbClr val="181818"/>
                </a:solidFill>
                <a:latin typeface="Times New Roman" panose="02020603050405020304" pitchFamily="18" charset="0"/>
                <a:ea typeface="+mn-ea"/>
                <a:cs typeface="Times New Roman" panose="02020603050405020304" pitchFamily="18" charset="0"/>
              </a:rPr>
              <a:t>Đội</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nào</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đúng</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sẽ</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được</a:t>
            </a:r>
            <a:r>
              <a:rPr lang="en-US" sz="2800" dirty="0">
                <a:solidFill>
                  <a:srgbClr val="181818"/>
                </a:solidFill>
                <a:latin typeface="Times New Roman" panose="02020603050405020304" pitchFamily="18" charset="0"/>
                <a:ea typeface="+mn-ea"/>
                <a:cs typeface="Times New Roman" panose="02020603050405020304" pitchFamily="18" charset="0"/>
              </a:rPr>
              <a:t> 10 </a:t>
            </a:r>
            <a:r>
              <a:rPr lang="en-US" sz="2800" dirty="0" err="1">
                <a:solidFill>
                  <a:srgbClr val="181818"/>
                </a:solidFill>
                <a:latin typeface="Times New Roman" panose="02020603050405020304" pitchFamily="18" charset="0"/>
                <a:ea typeface="+mn-ea"/>
                <a:cs typeface="Times New Roman" panose="02020603050405020304" pitchFamily="18" charset="0"/>
              </a:rPr>
              <a:t>điểm</a:t>
            </a:r>
            <a:r>
              <a:rPr lang="en-US" sz="2800" dirty="0">
                <a:solidFill>
                  <a:srgbClr val="181818"/>
                </a:solidFill>
                <a:latin typeface="Times New Roman" panose="02020603050405020304" pitchFamily="18" charset="0"/>
                <a:ea typeface="+mn-ea"/>
                <a:cs typeface="Times New Roman" panose="02020603050405020304" pitchFamily="18" charset="0"/>
              </a:rPr>
              <a:t>/ </a:t>
            </a:r>
            <a:r>
              <a:rPr lang="en-US" sz="2800" dirty="0" err="1">
                <a:solidFill>
                  <a:srgbClr val="181818"/>
                </a:solidFill>
                <a:latin typeface="Times New Roman" panose="02020603050405020304" pitchFamily="18" charset="0"/>
                <a:ea typeface="+mn-ea"/>
                <a:cs typeface="Times New Roman" panose="02020603050405020304" pitchFamily="18" charset="0"/>
              </a:rPr>
              <a:t>từ</a:t>
            </a:r>
            <a:r>
              <a:rPr lang="en-US" sz="2800" dirty="0">
                <a:solidFill>
                  <a:srgbClr val="181818"/>
                </a:solidFill>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433465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2B43ED-80DB-A850-277E-ADB90B8067E5}"/>
              </a:ext>
            </a:extLst>
          </p:cNvPr>
          <p:cNvSpPr txBox="1"/>
          <p:nvPr/>
        </p:nvSpPr>
        <p:spPr>
          <a:xfrm>
            <a:off x="1632298" y="187393"/>
            <a:ext cx="8568952" cy="523220"/>
          </a:xfrm>
          <a:prstGeom prst="rect">
            <a:avLst/>
          </a:prstGeom>
          <a:noFill/>
        </p:spPr>
        <p:txBody>
          <a:bodyPr wrap="square" rtlCol="0">
            <a:spAutoFit/>
          </a:bodyPr>
          <a:lstStyle/>
          <a:p>
            <a:pPr algn="ctr"/>
            <a:r>
              <a:rPr lang="en-VN" sz="2800">
                <a:latin typeface="iCiel Crocante" panose="02000000000000000000" pitchFamily="2" charset="0"/>
              </a:rPr>
              <a:t>PHIẾU BÀI TẬP</a:t>
            </a:r>
          </a:p>
        </p:txBody>
      </p:sp>
      <p:graphicFrame>
        <p:nvGraphicFramePr>
          <p:cNvPr id="3" name="Table 3">
            <a:extLst>
              <a:ext uri="{FF2B5EF4-FFF2-40B4-BE49-F238E27FC236}">
                <a16:creationId xmlns:a16="http://schemas.microsoft.com/office/drawing/2014/main" id="{B3C60046-1C8E-D250-0766-DB4579B45085}"/>
              </a:ext>
            </a:extLst>
          </p:cNvPr>
          <p:cNvGraphicFramePr>
            <a:graphicFrameLocks noGrp="1"/>
          </p:cNvGraphicFramePr>
          <p:nvPr>
            <p:extLst>
              <p:ext uri="{D42A27DB-BD31-4B8C-83A1-F6EECF244321}">
                <p14:modId xmlns:p14="http://schemas.microsoft.com/office/powerpoint/2010/main" val="1666983819"/>
              </p:ext>
            </p:extLst>
          </p:nvPr>
        </p:nvGraphicFramePr>
        <p:xfrm>
          <a:off x="444166" y="717916"/>
          <a:ext cx="10945216" cy="5663412"/>
        </p:xfrm>
        <a:graphic>
          <a:graphicData uri="http://schemas.openxmlformats.org/drawingml/2006/table">
            <a:tbl>
              <a:tblPr firstRow="1" bandRow="1">
                <a:tableStyleId>{16D9F66E-5EB9-4882-86FB-DCBF35E3C3E4}</a:tableStyleId>
              </a:tblPr>
              <a:tblGrid>
                <a:gridCol w="6775609">
                  <a:extLst>
                    <a:ext uri="{9D8B030D-6E8A-4147-A177-3AD203B41FA5}">
                      <a16:colId xmlns:a16="http://schemas.microsoft.com/office/drawing/2014/main" val="1931668223"/>
                    </a:ext>
                  </a:extLst>
                </a:gridCol>
                <a:gridCol w="1340230">
                  <a:extLst>
                    <a:ext uri="{9D8B030D-6E8A-4147-A177-3AD203B41FA5}">
                      <a16:colId xmlns:a16="http://schemas.microsoft.com/office/drawing/2014/main" val="4034192627"/>
                    </a:ext>
                  </a:extLst>
                </a:gridCol>
                <a:gridCol w="1414688">
                  <a:extLst>
                    <a:ext uri="{9D8B030D-6E8A-4147-A177-3AD203B41FA5}">
                      <a16:colId xmlns:a16="http://schemas.microsoft.com/office/drawing/2014/main" val="775271525"/>
                    </a:ext>
                  </a:extLst>
                </a:gridCol>
                <a:gridCol w="1414689">
                  <a:extLst>
                    <a:ext uri="{9D8B030D-6E8A-4147-A177-3AD203B41FA5}">
                      <a16:colId xmlns:a16="http://schemas.microsoft.com/office/drawing/2014/main" val="2433202713"/>
                    </a:ext>
                  </a:extLst>
                </a:gridCol>
              </a:tblGrid>
              <a:tr h="970418">
                <a:tc>
                  <a:txBody>
                    <a:bodyPr/>
                    <a:lstStyle/>
                    <a:p>
                      <a:pPr algn="ctr"/>
                      <a:r>
                        <a:rPr lang="en-VN" sz="2000">
                          <a:latin typeface="iCiel Cadena" panose="02000503000000020004" pitchFamily="2" charset="77"/>
                        </a:rPr>
                        <a:t>VIỆC LÀM</a:t>
                      </a:r>
                    </a:p>
                  </a:txBody>
                  <a:tcPr anchor="ctr"/>
                </a:tc>
                <a:tc>
                  <a:txBody>
                    <a:bodyPr/>
                    <a:lstStyle/>
                    <a:p>
                      <a:pPr algn="ctr"/>
                      <a:r>
                        <a:rPr lang="en-VN" sz="2000">
                          <a:latin typeface="iCiel Cadena" panose="02000503000000020004" pitchFamily="2" charset="77"/>
                        </a:rPr>
                        <a:t>THƯỜNG XUYÊN</a:t>
                      </a:r>
                    </a:p>
                  </a:txBody>
                  <a:tcPr anchor="ctr"/>
                </a:tc>
                <a:tc>
                  <a:txBody>
                    <a:bodyPr/>
                    <a:lstStyle/>
                    <a:p>
                      <a:pPr algn="ctr"/>
                      <a:r>
                        <a:rPr lang="en-VN" sz="2000">
                          <a:latin typeface="iCiel Cadena" panose="02000503000000020004" pitchFamily="2" charset="77"/>
                        </a:rPr>
                        <a:t>THỈNH THOẢNG</a:t>
                      </a:r>
                    </a:p>
                  </a:txBody>
                  <a:tcPr anchor="ctr"/>
                </a:tc>
                <a:tc>
                  <a:txBody>
                    <a:bodyPr/>
                    <a:lstStyle/>
                    <a:p>
                      <a:pPr algn="ctr"/>
                      <a:r>
                        <a:rPr lang="en-VN" sz="2000">
                          <a:latin typeface="iCiel Cadena" panose="02000503000000020004" pitchFamily="2" charset="77"/>
                        </a:rPr>
                        <a:t>CHƯA THỰC HIỆN</a:t>
                      </a:r>
                    </a:p>
                  </a:txBody>
                  <a:tcPr anchor="ctr"/>
                </a:tc>
                <a:extLst>
                  <a:ext uri="{0D108BD9-81ED-4DB2-BD59-A6C34878D82A}">
                    <a16:rowId xmlns:a16="http://schemas.microsoft.com/office/drawing/2014/main" val="964069897"/>
                  </a:ext>
                </a:extLst>
              </a:tr>
              <a:tr h="661487">
                <a:tc>
                  <a:txBody>
                    <a:bodyPr/>
                    <a:lstStyle/>
                    <a:p>
                      <a:pPr algn="just"/>
                      <a:r>
                        <a:rPr lang="en-VN" sz="2000"/>
                        <a:t>1. Quan tâm, chăm sóc bố mẹ và người thân</a:t>
                      </a:r>
                    </a:p>
                  </a:txBody>
                  <a:tcPr anchor="ctr"/>
                </a:tc>
                <a:tc>
                  <a:txBody>
                    <a:bodyPr/>
                    <a:lstStyle/>
                    <a:p>
                      <a:endParaRPr lang="en-VN"/>
                    </a:p>
                  </a:txBody>
                  <a:tcPr anchor="ctr"/>
                </a:tc>
                <a:tc>
                  <a:txBody>
                    <a:bodyPr/>
                    <a:lstStyle/>
                    <a:p>
                      <a:endParaRPr lang="en-VN"/>
                    </a:p>
                  </a:txBody>
                  <a:tcPr anchor="ctr"/>
                </a:tc>
                <a:tc>
                  <a:txBody>
                    <a:bodyPr/>
                    <a:lstStyle/>
                    <a:p>
                      <a:endParaRPr lang="en-VN"/>
                    </a:p>
                  </a:txBody>
                  <a:tcPr anchor="ctr"/>
                </a:tc>
                <a:extLst>
                  <a:ext uri="{0D108BD9-81ED-4DB2-BD59-A6C34878D82A}">
                    <a16:rowId xmlns:a16="http://schemas.microsoft.com/office/drawing/2014/main" val="609577270"/>
                  </a:ext>
                </a:extLst>
              </a:tr>
              <a:tr h="625250">
                <a:tc>
                  <a:txBody>
                    <a:bodyPr/>
                    <a:lstStyle/>
                    <a:p>
                      <a:pPr algn="just"/>
                      <a:r>
                        <a:rPr lang="en-VN" sz="2000"/>
                        <a:t>2. Chia sẻ những khó khăn với bố mẹ và người thân</a:t>
                      </a:r>
                    </a:p>
                  </a:txBody>
                  <a:tcPr anchor="ctr"/>
                </a:tc>
                <a:tc>
                  <a:txBody>
                    <a:bodyPr/>
                    <a:lstStyle/>
                    <a:p>
                      <a:endParaRPr lang="en-VN"/>
                    </a:p>
                  </a:txBody>
                  <a:tcPr anchor="ctr"/>
                </a:tc>
                <a:tc>
                  <a:txBody>
                    <a:bodyPr/>
                    <a:lstStyle/>
                    <a:p>
                      <a:endParaRPr lang="en-VN"/>
                    </a:p>
                  </a:txBody>
                  <a:tcPr anchor="ctr"/>
                </a:tc>
                <a:tc>
                  <a:txBody>
                    <a:bodyPr/>
                    <a:lstStyle/>
                    <a:p>
                      <a:endParaRPr lang="en-VN"/>
                    </a:p>
                  </a:txBody>
                  <a:tcPr anchor="ctr"/>
                </a:tc>
                <a:extLst>
                  <a:ext uri="{0D108BD9-81ED-4DB2-BD59-A6C34878D82A}">
                    <a16:rowId xmlns:a16="http://schemas.microsoft.com/office/drawing/2014/main" val="360144081"/>
                  </a:ext>
                </a:extLst>
              </a:tr>
              <a:tr h="694722">
                <a:tc>
                  <a:txBody>
                    <a:bodyPr/>
                    <a:lstStyle/>
                    <a:p>
                      <a:pPr algn="just"/>
                      <a:r>
                        <a:rPr lang="en-VN" sz="2000"/>
                        <a:t>3. </a:t>
                      </a:r>
                      <a:r>
                        <a:rPr lang="en-US" sz="2000"/>
                        <a:t>T</a:t>
                      </a:r>
                      <a:r>
                        <a:rPr lang="en-VN" sz="2000"/>
                        <a:t>hực hiện những công việc hàng ngày trong gia đình</a:t>
                      </a:r>
                    </a:p>
                  </a:txBody>
                  <a:tcPr anchor="ctr"/>
                </a:tc>
                <a:tc>
                  <a:txBody>
                    <a:bodyPr/>
                    <a:lstStyle/>
                    <a:p>
                      <a:endParaRPr lang="en-VN"/>
                    </a:p>
                  </a:txBody>
                  <a:tcPr anchor="ctr"/>
                </a:tc>
                <a:tc>
                  <a:txBody>
                    <a:bodyPr/>
                    <a:lstStyle/>
                    <a:p>
                      <a:endParaRPr lang="en-VN"/>
                    </a:p>
                  </a:txBody>
                  <a:tcPr anchor="ctr"/>
                </a:tc>
                <a:tc>
                  <a:txBody>
                    <a:bodyPr/>
                    <a:lstStyle/>
                    <a:p>
                      <a:endParaRPr lang="en-VN"/>
                    </a:p>
                  </a:txBody>
                  <a:tcPr anchor="ctr"/>
                </a:tc>
                <a:extLst>
                  <a:ext uri="{0D108BD9-81ED-4DB2-BD59-A6C34878D82A}">
                    <a16:rowId xmlns:a16="http://schemas.microsoft.com/office/drawing/2014/main" val="3075661353"/>
                  </a:ext>
                </a:extLst>
              </a:tr>
              <a:tr h="694722">
                <a:tc>
                  <a:txBody>
                    <a:bodyPr/>
                    <a:lstStyle/>
                    <a:p>
                      <a:pPr algn="just"/>
                      <a:r>
                        <a:rPr lang="en-VN" sz="2000"/>
                        <a:t>4. Tham gia vào công việc chung trong gia đình</a:t>
                      </a:r>
                    </a:p>
                  </a:txBody>
                  <a:tcPr anchor="ctr"/>
                </a:tc>
                <a:tc>
                  <a:txBody>
                    <a:bodyPr/>
                    <a:lstStyle/>
                    <a:p>
                      <a:endParaRPr lang="en-VN"/>
                    </a:p>
                  </a:txBody>
                  <a:tcPr anchor="ctr"/>
                </a:tc>
                <a:tc>
                  <a:txBody>
                    <a:bodyPr/>
                    <a:lstStyle/>
                    <a:p>
                      <a:endParaRPr lang="en-VN"/>
                    </a:p>
                  </a:txBody>
                  <a:tcPr anchor="ctr"/>
                </a:tc>
                <a:tc>
                  <a:txBody>
                    <a:bodyPr/>
                    <a:lstStyle/>
                    <a:p>
                      <a:endParaRPr lang="en-VN"/>
                    </a:p>
                  </a:txBody>
                  <a:tcPr anchor="ctr"/>
                </a:tc>
                <a:extLst>
                  <a:ext uri="{0D108BD9-81ED-4DB2-BD59-A6C34878D82A}">
                    <a16:rowId xmlns:a16="http://schemas.microsoft.com/office/drawing/2014/main" val="1579915238"/>
                  </a:ext>
                </a:extLst>
              </a:tr>
              <a:tr h="764194">
                <a:tc>
                  <a:txBody>
                    <a:bodyPr/>
                    <a:lstStyle/>
                    <a:p>
                      <a:pPr algn="just"/>
                      <a:r>
                        <a:rPr lang="en-VN" sz="2000"/>
                        <a:t>5. Thể hiện văn hoá ứng xử trong GĐ như: yêu thương mọi người, lễ phép với người lớn, nhường nhịn em nhỏ</a:t>
                      </a:r>
                    </a:p>
                  </a:txBody>
                  <a:tcPr anchor="ctr"/>
                </a:tc>
                <a:tc>
                  <a:txBody>
                    <a:bodyPr/>
                    <a:lstStyle/>
                    <a:p>
                      <a:endParaRPr lang="en-VN"/>
                    </a:p>
                  </a:txBody>
                  <a:tcPr anchor="ctr"/>
                </a:tc>
                <a:tc>
                  <a:txBody>
                    <a:bodyPr/>
                    <a:lstStyle/>
                    <a:p>
                      <a:endParaRPr lang="en-VN"/>
                    </a:p>
                  </a:txBody>
                  <a:tcPr anchor="ctr"/>
                </a:tc>
                <a:tc>
                  <a:txBody>
                    <a:bodyPr/>
                    <a:lstStyle/>
                    <a:p>
                      <a:endParaRPr lang="en-VN"/>
                    </a:p>
                  </a:txBody>
                  <a:tcPr anchor="ctr"/>
                </a:tc>
                <a:extLst>
                  <a:ext uri="{0D108BD9-81ED-4DB2-BD59-A6C34878D82A}">
                    <a16:rowId xmlns:a16="http://schemas.microsoft.com/office/drawing/2014/main" val="3868249373"/>
                  </a:ext>
                </a:extLst>
              </a:tr>
              <a:tr h="625250">
                <a:tc>
                  <a:txBody>
                    <a:bodyPr/>
                    <a:lstStyle/>
                    <a:p>
                      <a:pPr algn="just"/>
                      <a:r>
                        <a:rPr lang="en-VN" sz="2000"/>
                        <a:t>6. Sum họp vào những dịp lễ, kỉ niệm,…</a:t>
                      </a:r>
                    </a:p>
                  </a:txBody>
                  <a:tcPr anchor="ctr"/>
                </a:tc>
                <a:tc>
                  <a:txBody>
                    <a:bodyPr/>
                    <a:lstStyle/>
                    <a:p>
                      <a:endParaRPr lang="en-VN"/>
                    </a:p>
                  </a:txBody>
                  <a:tcPr anchor="ctr"/>
                </a:tc>
                <a:tc>
                  <a:txBody>
                    <a:bodyPr/>
                    <a:lstStyle/>
                    <a:p>
                      <a:endParaRPr lang="en-VN"/>
                    </a:p>
                  </a:txBody>
                  <a:tcPr anchor="ctr"/>
                </a:tc>
                <a:tc>
                  <a:txBody>
                    <a:bodyPr/>
                    <a:lstStyle/>
                    <a:p>
                      <a:endParaRPr lang="en-VN"/>
                    </a:p>
                  </a:txBody>
                  <a:tcPr anchor="ctr"/>
                </a:tc>
                <a:extLst>
                  <a:ext uri="{0D108BD9-81ED-4DB2-BD59-A6C34878D82A}">
                    <a16:rowId xmlns:a16="http://schemas.microsoft.com/office/drawing/2014/main" val="2420455479"/>
                  </a:ext>
                </a:extLst>
              </a:tr>
              <a:tr h="627369">
                <a:tc>
                  <a:txBody>
                    <a:bodyPr/>
                    <a:lstStyle/>
                    <a:p>
                      <a:pPr algn="just"/>
                      <a:r>
                        <a:rPr lang="en-VN" sz="2000"/>
                        <a:t>7. Các việc làm khác</a:t>
                      </a:r>
                    </a:p>
                  </a:txBody>
                  <a:tcPr anchor="ctr"/>
                </a:tc>
                <a:tc>
                  <a:txBody>
                    <a:bodyPr/>
                    <a:lstStyle/>
                    <a:p>
                      <a:endParaRPr lang="en-VN"/>
                    </a:p>
                  </a:txBody>
                  <a:tcPr anchor="ctr"/>
                </a:tc>
                <a:tc>
                  <a:txBody>
                    <a:bodyPr/>
                    <a:lstStyle/>
                    <a:p>
                      <a:endParaRPr lang="en-VN"/>
                    </a:p>
                  </a:txBody>
                  <a:tcPr anchor="ctr"/>
                </a:tc>
                <a:tc>
                  <a:txBody>
                    <a:bodyPr/>
                    <a:lstStyle/>
                    <a:p>
                      <a:endParaRPr lang="en-VN"/>
                    </a:p>
                  </a:txBody>
                  <a:tcPr anchor="ctr"/>
                </a:tc>
                <a:extLst>
                  <a:ext uri="{0D108BD9-81ED-4DB2-BD59-A6C34878D82A}">
                    <a16:rowId xmlns:a16="http://schemas.microsoft.com/office/drawing/2014/main" val="3993141256"/>
                  </a:ext>
                </a:extLst>
              </a:tr>
            </a:tbl>
          </a:graphicData>
        </a:graphic>
      </p:graphicFrame>
    </p:spTree>
    <p:extLst>
      <p:ext uri="{BB962C8B-B14F-4D97-AF65-F5344CB8AC3E}">
        <p14:creationId xmlns:p14="http://schemas.microsoft.com/office/powerpoint/2010/main" val="1132707114"/>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F46286-B0F7-19CE-E573-91C3C72D758C}"/>
              </a:ext>
            </a:extLst>
          </p:cNvPr>
          <p:cNvSpPr/>
          <p:nvPr/>
        </p:nvSpPr>
        <p:spPr>
          <a:xfrm>
            <a:off x="1272258" y="1790818"/>
            <a:ext cx="3888432" cy="327636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666">
                <a:solidFill>
                  <a:schemeClr val="accent6">
                    <a:lumMod val="50000"/>
                  </a:schemeClr>
                </a:solidFill>
                <a:latin typeface="Calibri Light" panose="020F0302020204030204" pitchFamily="34" charset="0"/>
                <a:cs typeface="Calibri Light" panose="020F0302020204030204" pitchFamily="34" charset="0"/>
              </a:rPr>
              <a:t>CHIA SẺ CẢM XÚC SAU KHI PHỤ GÍUP ĐƯỢC NGƯỜI THÂN TRONG GIA ĐÌNH</a:t>
            </a:r>
          </a:p>
        </p:txBody>
      </p:sp>
      <p:pic>
        <p:nvPicPr>
          <p:cNvPr id="4" name="Picture 3" descr="A picture containing toy, colorful, several&#10;&#10;Description automatically generated">
            <a:extLst>
              <a:ext uri="{FF2B5EF4-FFF2-40B4-BE49-F238E27FC236}">
                <a16:creationId xmlns:a16="http://schemas.microsoft.com/office/drawing/2014/main" id="{C7EF5C32-EE30-1553-3FD8-1FB10D2151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2738" y="869386"/>
            <a:ext cx="5016121" cy="5119227"/>
          </a:xfrm>
          <a:prstGeom prst="rect">
            <a:avLst/>
          </a:prstGeom>
        </p:spPr>
      </p:pic>
    </p:spTree>
    <p:extLst>
      <p:ext uri="{BB962C8B-B14F-4D97-AF65-F5344CB8AC3E}">
        <p14:creationId xmlns:p14="http://schemas.microsoft.com/office/powerpoint/2010/main" val="473909846"/>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22763416-743E-417A-BB3C-F332778290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7" y="-1"/>
            <a:ext cx="12181174" cy="6858001"/>
          </a:xfrm>
          <a:prstGeom prst="rect">
            <a:avLst/>
          </a:prstGeom>
        </p:spPr>
      </p:pic>
      <p:sp>
        <p:nvSpPr>
          <p:cNvPr id="6" name="标题 5"/>
          <p:cNvSpPr txBox="1">
            <a:spLocks/>
          </p:cNvSpPr>
          <p:nvPr>
            <p:custDataLst>
              <p:tags r:id="rId2"/>
            </p:custDataLst>
          </p:nvPr>
        </p:nvSpPr>
        <p:spPr>
          <a:xfrm>
            <a:off x="1873628" y="3620963"/>
            <a:ext cx="9214180" cy="1034001"/>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r>
              <a:rPr lang="vi-VN" altLang="zh-CN" sz="3733"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TÌM HIỂU CÁCH ỨNG XỬ VỚI CÁC TÌNH HUỐNG KHÁC NHAU TRONG GIA ĐÌNH.</a:t>
            </a:r>
            <a:endParaRPr lang="en-US" altLang="zh-CN" sz="3733"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椭圆 1">
            <a:extLst>
              <a:ext uri="{FF2B5EF4-FFF2-40B4-BE49-F238E27FC236}">
                <a16:creationId xmlns:a16="http://schemas.microsoft.com/office/drawing/2014/main" id="{6DA949B9-1864-4241-8946-7DEF4D9912BC}"/>
              </a:ext>
            </a:extLst>
          </p:cNvPr>
          <p:cNvSpPr/>
          <p:nvPr/>
        </p:nvSpPr>
        <p:spPr>
          <a:xfrm>
            <a:off x="5447843" y="1797322"/>
            <a:ext cx="1439716" cy="14397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865" dirty="0"/>
              <a:t>02</a:t>
            </a:r>
            <a:endParaRPr lang="zh-CN" altLang="en-US" sz="5865" dirty="0"/>
          </a:p>
        </p:txBody>
      </p:sp>
    </p:spTree>
    <p:custDataLst>
      <p:tags r:id="rId1"/>
    </p:custDataLst>
    <p:extLst>
      <p:ext uri="{BB962C8B-B14F-4D97-AF65-F5344CB8AC3E}">
        <p14:creationId xmlns:p14="http://schemas.microsoft.com/office/powerpoint/2010/main" val="988760990"/>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10"/>
          <p:cNvSpPr>
            <a:spLocks noChangeArrowheads="1"/>
          </p:cNvSpPr>
          <p:nvPr/>
        </p:nvSpPr>
        <p:spPr bwMode="auto">
          <a:xfrm rot="-5400000">
            <a:off x="5396158" y="-1855557"/>
            <a:ext cx="1691217" cy="11231633"/>
          </a:xfrm>
          <a:prstGeom prst="downArrow">
            <a:avLst>
              <a:gd name="adj1" fmla="val 49074"/>
              <a:gd name="adj2" fmla="val 44803"/>
            </a:avLst>
          </a:prstGeom>
          <a:solidFill>
            <a:srgbClr val="BFBFBF"/>
          </a:solidFill>
          <a:ln w="9525">
            <a:noFill/>
            <a:miter lim="800000"/>
            <a:headEnd/>
            <a:tailEnd/>
          </a:ln>
        </p:spPr>
        <p:txBody>
          <a:bodyPr vert="eaVert" lIns="110402" tIns="55200" rIns="110402" bIns="55200" anchor="ctr"/>
          <a:lstStyle/>
          <a:p>
            <a:endParaRPr lang="zh-CN" altLang="en-US" sz="4400" dirty="0">
              <a:solidFill>
                <a:schemeClr val="bg1"/>
              </a:solidFill>
              <a:latin typeface="Calibri Light" panose="020F0302020204030204" pitchFamily="34" charset="0"/>
              <a:ea typeface="微软雅黑" pitchFamily="34" charset="-122"/>
              <a:cs typeface="Calibri Light" panose="020F0302020204030204" pitchFamily="34" charset="0"/>
            </a:endParaRPr>
          </a:p>
        </p:txBody>
      </p:sp>
      <p:grpSp>
        <p:nvGrpSpPr>
          <p:cNvPr id="2" name="组合 31"/>
          <p:cNvGrpSpPr>
            <a:grpSpLocks/>
          </p:cNvGrpSpPr>
          <p:nvPr/>
        </p:nvGrpSpPr>
        <p:grpSpPr bwMode="auto">
          <a:xfrm>
            <a:off x="3794172" y="2872318"/>
            <a:ext cx="2055006" cy="1860550"/>
            <a:chOff x="1216407" y="2786058"/>
            <a:chExt cx="1935848" cy="1751017"/>
          </a:xfrm>
        </p:grpSpPr>
        <p:grpSp>
          <p:nvGrpSpPr>
            <p:cNvPr id="3" name="Group 6"/>
            <p:cNvGrpSpPr>
              <a:grpSpLocks/>
            </p:cNvGrpSpPr>
            <p:nvPr/>
          </p:nvGrpSpPr>
          <p:grpSpPr bwMode="auto">
            <a:xfrm>
              <a:off x="1295400" y="2786058"/>
              <a:ext cx="1753450" cy="1751017"/>
              <a:chOff x="1823" y="2371"/>
              <a:chExt cx="1801" cy="1801"/>
            </a:xfrm>
          </p:grpSpPr>
          <p:sp>
            <p:nvSpPr>
              <p:cNvPr id="43012" name="Oval 7"/>
              <p:cNvSpPr>
                <a:spLocks noChangeArrowheads="1"/>
              </p:cNvSpPr>
              <p:nvPr/>
            </p:nvSpPr>
            <p:spPr bwMode="auto">
              <a:xfrm>
                <a:off x="1823" y="2371"/>
                <a:ext cx="1801" cy="1801"/>
              </a:xfrm>
              <a:prstGeom prst="ellipse">
                <a:avLst/>
              </a:prstGeom>
              <a:solidFill>
                <a:srgbClr val="D8D8D8">
                  <a:alpha val="48000"/>
                </a:srgbClr>
              </a:solidFill>
              <a:ln w="9525">
                <a:noFill/>
                <a:round/>
                <a:headEnd/>
                <a:tailEnd/>
              </a:ln>
            </p:spPr>
            <p:txBody>
              <a:bodyPr anchor="ctr"/>
              <a:lstStyle/>
              <a:p>
                <a:endParaRPr lang="zh-CN" altLang="en-US" sz="3600" dirty="0">
                  <a:solidFill>
                    <a:schemeClr val="bg1"/>
                  </a:solidFill>
                  <a:latin typeface="Calibri Light" panose="020F0302020204030204" pitchFamily="34" charset="0"/>
                  <a:ea typeface="微软雅黑" pitchFamily="34" charset="-122"/>
                  <a:cs typeface="Calibri Light" panose="020F0302020204030204" pitchFamily="34" charset="0"/>
                </a:endParaRPr>
              </a:p>
            </p:txBody>
          </p:sp>
          <p:sp>
            <p:nvSpPr>
              <p:cNvPr id="43013" name="Oval 8"/>
              <p:cNvSpPr>
                <a:spLocks noChangeArrowheads="1"/>
              </p:cNvSpPr>
              <p:nvPr/>
            </p:nvSpPr>
            <p:spPr bwMode="auto">
              <a:xfrm>
                <a:off x="1945" y="2493"/>
                <a:ext cx="1556" cy="1556"/>
              </a:xfrm>
              <a:prstGeom prst="ellipse">
                <a:avLst/>
              </a:prstGeom>
              <a:solidFill>
                <a:schemeClr val="accent2"/>
              </a:solidFill>
              <a:ln w="38100">
                <a:solidFill>
                  <a:srgbClr val="FFFFFF"/>
                </a:solidFill>
                <a:round/>
                <a:headEnd/>
                <a:tailEnd/>
              </a:ln>
            </p:spPr>
            <p:txBody>
              <a:bodyPr anchor="ctr"/>
              <a:lstStyle/>
              <a:p>
                <a:endParaRPr lang="zh-CN" altLang="en-US" sz="3600" dirty="0">
                  <a:solidFill>
                    <a:schemeClr val="bg1"/>
                  </a:solidFill>
                  <a:latin typeface="Calibri Light" panose="020F0302020204030204" pitchFamily="34" charset="0"/>
                  <a:ea typeface="微软雅黑" pitchFamily="34" charset="-122"/>
                  <a:cs typeface="Calibri Light" panose="020F0302020204030204" pitchFamily="34" charset="0"/>
                </a:endParaRPr>
              </a:p>
            </p:txBody>
          </p:sp>
        </p:grpSp>
        <p:sp>
          <p:nvSpPr>
            <p:cNvPr id="43014" name="Text Box 9"/>
            <p:cNvSpPr txBox="1">
              <a:spLocks noChangeArrowheads="1"/>
            </p:cNvSpPr>
            <p:nvPr/>
          </p:nvSpPr>
          <p:spPr bwMode="auto">
            <a:xfrm>
              <a:off x="1216407" y="3311634"/>
              <a:ext cx="1935848" cy="620183"/>
            </a:xfrm>
            <a:prstGeom prst="rect">
              <a:avLst/>
            </a:prstGeom>
            <a:noFill/>
            <a:ln w="9525">
              <a:noFill/>
              <a:miter lim="800000"/>
              <a:headEnd/>
              <a:tailEnd/>
            </a:ln>
          </p:spPr>
          <p:txBody>
            <a:bodyPr anchor="ctr"/>
            <a:lstStyle/>
            <a:p>
              <a:pPr algn="ctr"/>
              <a:r>
                <a:rPr lang="vi-VN" altLang="zh-CN" sz="2800" dirty="0">
                  <a:solidFill>
                    <a:schemeClr val="bg1"/>
                  </a:solidFill>
                  <a:latin typeface="Calibri Light" panose="020F0302020204030204" pitchFamily="34" charset="0"/>
                  <a:ea typeface="微软雅黑" pitchFamily="34" charset="-122"/>
                  <a:cs typeface="Calibri Light" panose="020F0302020204030204" pitchFamily="34" charset="0"/>
                </a:rPr>
                <a:t>KHI </a:t>
              </a:r>
            </a:p>
            <a:p>
              <a:pPr algn="ctr"/>
              <a:r>
                <a:rPr lang="vi-VN" altLang="zh-CN" sz="2800" dirty="0">
                  <a:solidFill>
                    <a:schemeClr val="bg1"/>
                  </a:solidFill>
                  <a:latin typeface="Calibri Light" panose="020F0302020204030204" pitchFamily="34" charset="0"/>
                  <a:ea typeface="微软雅黑" pitchFamily="34" charset="-122"/>
                  <a:cs typeface="Calibri Light" panose="020F0302020204030204" pitchFamily="34" charset="0"/>
                </a:rPr>
                <a:t>BUỒN</a:t>
              </a:r>
              <a:endParaRPr lang="zh-CN" altLang="en-US" sz="2800" dirty="0">
                <a:solidFill>
                  <a:schemeClr val="bg1"/>
                </a:solidFill>
                <a:latin typeface="Calibri Light" panose="020F0302020204030204" pitchFamily="34" charset="0"/>
                <a:ea typeface="微软雅黑" pitchFamily="34" charset="-122"/>
                <a:cs typeface="Calibri Light" panose="020F0302020204030204" pitchFamily="34" charset="0"/>
              </a:endParaRPr>
            </a:p>
          </p:txBody>
        </p:sp>
      </p:grpSp>
      <p:grpSp>
        <p:nvGrpSpPr>
          <p:cNvPr id="4" name="组合 36"/>
          <p:cNvGrpSpPr>
            <a:grpSpLocks/>
          </p:cNvGrpSpPr>
          <p:nvPr/>
        </p:nvGrpSpPr>
        <p:grpSpPr bwMode="auto">
          <a:xfrm>
            <a:off x="6269536" y="2872318"/>
            <a:ext cx="1867931" cy="1860550"/>
            <a:chOff x="1295400" y="2786058"/>
            <a:chExt cx="1759621" cy="1751017"/>
          </a:xfrm>
        </p:grpSpPr>
        <p:grpSp>
          <p:nvGrpSpPr>
            <p:cNvPr id="5" name="Group 6"/>
            <p:cNvGrpSpPr>
              <a:grpSpLocks/>
            </p:cNvGrpSpPr>
            <p:nvPr/>
          </p:nvGrpSpPr>
          <p:grpSpPr bwMode="auto">
            <a:xfrm>
              <a:off x="1295400" y="2786058"/>
              <a:ext cx="1753450" cy="1751017"/>
              <a:chOff x="1823" y="2371"/>
              <a:chExt cx="1801" cy="1801"/>
            </a:xfrm>
          </p:grpSpPr>
          <p:sp>
            <p:nvSpPr>
              <p:cNvPr id="43017" name="Oval 7"/>
              <p:cNvSpPr>
                <a:spLocks noChangeArrowheads="1"/>
              </p:cNvSpPr>
              <p:nvPr/>
            </p:nvSpPr>
            <p:spPr bwMode="auto">
              <a:xfrm>
                <a:off x="1823" y="2371"/>
                <a:ext cx="1801" cy="1801"/>
              </a:xfrm>
              <a:prstGeom prst="ellipse">
                <a:avLst/>
              </a:prstGeom>
              <a:solidFill>
                <a:srgbClr val="D8D8D8">
                  <a:alpha val="48000"/>
                </a:srgbClr>
              </a:solidFill>
              <a:ln w="9525">
                <a:noFill/>
                <a:round/>
                <a:headEnd/>
                <a:tailEnd/>
              </a:ln>
            </p:spPr>
            <p:txBody>
              <a:bodyPr anchor="ctr"/>
              <a:lstStyle/>
              <a:p>
                <a:endParaRPr lang="zh-CN" altLang="en-US" sz="3600" dirty="0">
                  <a:solidFill>
                    <a:schemeClr val="bg1"/>
                  </a:solidFill>
                  <a:latin typeface="Calibri Light" panose="020F0302020204030204" pitchFamily="34" charset="0"/>
                  <a:ea typeface="微软雅黑" pitchFamily="34" charset="-122"/>
                  <a:cs typeface="Calibri Light" panose="020F0302020204030204" pitchFamily="34" charset="0"/>
                </a:endParaRPr>
              </a:p>
            </p:txBody>
          </p:sp>
          <p:sp>
            <p:nvSpPr>
              <p:cNvPr id="43018" name="Oval 8"/>
              <p:cNvSpPr>
                <a:spLocks noChangeArrowheads="1"/>
              </p:cNvSpPr>
              <p:nvPr/>
            </p:nvSpPr>
            <p:spPr bwMode="auto">
              <a:xfrm>
                <a:off x="1945" y="2493"/>
                <a:ext cx="1556" cy="1556"/>
              </a:xfrm>
              <a:prstGeom prst="ellipse">
                <a:avLst/>
              </a:prstGeom>
              <a:solidFill>
                <a:schemeClr val="accent3"/>
              </a:solidFill>
              <a:ln w="38100">
                <a:solidFill>
                  <a:srgbClr val="FFFFFF"/>
                </a:solidFill>
                <a:round/>
                <a:headEnd/>
                <a:tailEnd/>
              </a:ln>
            </p:spPr>
            <p:txBody>
              <a:bodyPr anchor="ctr"/>
              <a:lstStyle/>
              <a:p>
                <a:endParaRPr lang="zh-CN" altLang="en-US" sz="3600" dirty="0">
                  <a:solidFill>
                    <a:schemeClr val="bg1"/>
                  </a:solidFill>
                  <a:latin typeface="Calibri Light" panose="020F0302020204030204" pitchFamily="34" charset="0"/>
                  <a:ea typeface="微软雅黑" pitchFamily="34" charset="-122"/>
                  <a:cs typeface="Calibri Light" panose="020F0302020204030204" pitchFamily="34" charset="0"/>
                </a:endParaRPr>
              </a:p>
            </p:txBody>
          </p:sp>
        </p:grpSp>
        <p:sp>
          <p:nvSpPr>
            <p:cNvPr id="43019" name="Text Box 9"/>
            <p:cNvSpPr txBox="1">
              <a:spLocks noChangeArrowheads="1"/>
            </p:cNvSpPr>
            <p:nvPr/>
          </p:nvSpPr>
          <p:spPr bwMode="auto">
            <a:xfrm>
              <a:off x="1303376" y="3311634"/>
              <a:ext cx="1751645" cy="620183"/>
            </a:xfrm>
            <a:prstGeom prst="rect">
              <a:avLst/>
            </a:prstGeom>
            <a:noFill/>
            <a:ln w="9525">
              <a:noFill/>
              <a:miter lim="800000"/>
              <a:headEnd/>
              <a:tailEnd/>
            </a:ln>
          </p:spPr>
          <p:txBody>
            <a:bodyPr anchor="ctr"/>
            <a:lstStyle/>
            <a:p>
              <a:pPr algn="ctr"/>
              <a:r>
                <a:rPr lang="vi-VN" altLang="zh-CN" sz="2400" dirty="0">
                  <a:solidFill>
                    <a:schemeClr val="bg1"/>
                  </a:solidFill>
                  <a:latin typeface="Calibri Light" panose="020F0302020204030204" pitchFamily="34" charset="0"/>
                  <a:ea typeface="微软雅黑" pitchFamily="34" charset="-122"/>
                  <a:cs typeface="Calibri Light" panose="020F0302020204030204" pitchFamily="34" charset="0"/>
                </a:rPr>
                <a:t>KHI CĂNG THẢNG, KK</a:t>
              </a:r>
              <a:endParaRPr lang="zh-CN" altLang="en-US" sz="2400" dirty="0">
                <a:solidFill>
                  <a:schemeClr val="bg1"/>
                </a:solidFill>
                <a:latin typeface="Calibri Light" panose="020F0302020204030204" pitchFamily="34" charset="0"/>
                <a:ea typeface="微软雅黑" pitchFamily="34" charset="-122"/>
                <a:cs typeface="Calibri Light" panose="020F0302020204030204" pitchFamily="34" charset="0"/>
              </a:endParaRPr>
            </a:p>
          </p:txBody>
        </p:sp>
      </p:grpSp>
      <p:grpSp>
        <p:nvGrpSpPr>
          <p:cNvPr id="6" name="组合 41"/>
          <p:cNvGrpSpPr>
            <a:grpSpLocks/>
          </p:cNvGrpSpPr>
          <p:nvPr/>
        </p:nvGrpSpPr>
        <p:grpSpPr bwMode="auto">
          <a:xfrm>
            <a:off x="8574935" y="2872318"/>
            <a:ext cx="2052889" cy="1860550"/>
            <a:chOff x="1216276" y="2786058"/>
            <a:chExt cx="1935848" cy="1751017"/>
          </a:xfrm>
        </p:grpSpPr>
        <p:grpSp>
          <p:nvGrpSpPr>
            <p:cNvPr id="7" name="Group 6"/>
            <p:cNvGrpSpPr>
              <a:grpSpLocks/>
            </p:cNvGrpSpPr>
            <p:nvPr/>
          </p:nvGrpSpPr>
          <p:grpSpPr bwMode="auto">
            <a:xfrm>
              <a:off x="1295400" y="2786058"/>
              <a:ext cx="1753450" cy="1751017"/>
              <a:chOff x="1823" y="2371"/>
              <a:chExt cx="1801" cy="1801"/>
            </a:xfrm>
          </p:grpSpPr>
          <p:sp>
            <p:nvSpPr>
              <p:cNvPr id="43022" name="Oval 7"/>
              <p:cNvSpPr>
                <a:spLocks noChangeArrowheads="1"/>
              </p:cNvSpPr>
              <p:nvPr/>
            </p:nvSpPr>
            <p:spPr bwMode="auto">
              <a:xfrm>
                <a:off x="1823" y="2371"/>
                <a:ext cx="1801" cy="1801"/>
              </a:xfrm>
              <a:prstGeom prst="ellipse">
                <a:avLst/>
              </a:prstGeom>
              <a:solidFill>
                <a:srgbClr val="D8D8D8">
                  <a:alpha val="48000"/>
                </a:srgbClr>
              </a:solidFill>
              <a:ln w="9525">
                <a:noFill/>
                <a:round/>
                <a:headEnd/>
                <a:tailEnd/>
              </a:ln>
            </p:spPr>
            <p:txBody>
              <a:bodyPr anchor="ctr"/>
              <a:lstStyle/>
              <a:p>
                <a:endParaRPr lang="zh-CN" altLang="en-US" sz="3600" dirty="0">
                  <a:solidFill>
                    <a:schemeClr val="bg1"/>
                  </a:solidFill>
                  <a:latin typeface="Calibri Light" panose="020F0302020204030204" pitchFamily="34" charset="0"/>
                  <a:ea typeface="微软雅黑" pitchFamily="34" charset="-122"/>
                  <a:cs typeface="Calibri Light" panose="020F0302020204030204" pitchFamily="34" charset="0"/>
                </a:endParaRPr>
              </a:p>
            </p:txBody>
          </p:sp>
          <p:sp>
            <p:nvSpPr>
              <p:cNvPr id="43023" name="Oval 8"/>
              <p:cNvSpPr>
                <a:spLocks noChangeArrowheads="1"/>
              </p:cNvSpPr>
              <p:nvPr/>
            </p:nvSpPr>
            <p:spPr bwMode="auto">
              <a:xfrm>
                <a:off x="1945" y="2493"/>
                <a:ext cx="1556" cy="1556"/>
              </a:xfrm>
              <a:prstGeom prst="ellipse">
                <a:avLst/>
              </a:prstGeom>
              <a:solidFill>
                <a:schemeClr val="accent4"/>
              </a:solidFill>
              <a:ln w="38100">
                <a:solidFill>
                  <a:srgbClr val="FFFFFF"/>
                </a:solidFill>
                <a:round/>
                <a:headEnd/>
                <a:tailEnd/>
              </a:ln>
            </p:spPr>
            <p:txBody>
              <a:bodyPr anchor="ctr"/>
              <a:lstStyle/>
              <a:p>
                <a:endParaRPr lang="zh-CN" altLang="en-US" sz="3600" dirty="0">
                  <a:solidFill>
                    <a:schemeClr val="bg1"/>
                  </a:solidFill>
                  <a:latin typeface="Calibri Light" panose="020F0302020204030204" pitchFamily="34" charset="0"/>
                  <a:ea typeface="微软雅黑" pitchFamily="34" charset="-122"/>
                  <a:cs typeface="Calibri Light" panose="020F0302020204030204" pitchFamily="34" charset="0"/>
                </a:endParaRPr>
              </a:p>
            </p:txBody>
          </p:sp>
        </p:grpSp>
        <p:sp>
          <p:nvSpPr>
            <p:cNvPr id="43024" name="Text Box 9"/>
            <p:cNvSpPr txBox="1">
              <a:spLocks noChangeArrowheads="1"/>
            </p:cNvSpPr>
            <p:nvPr/>
          </p:nvSpPr>
          <p:spPr bwMode="auto">
            <a:xfrm>
              <a:off x="1216276" y="3350988"/>
              <a:ext cx="1935848" cy="620183"/>
            </a:xfrm>
            <a:prstGeom prst="rect">
              <a:avLst/>
            </a:prstGeom>
            <a:noFill/>
            <a:ln w="9525">
              <a:noFill/>
              <a:miter lim="800000"/>
              <a:headEnd/>
              <a:tailEnd/>
            </a:ln>
          </p:spPr>
          <p:txBody>
            <a:bodyPr anchor="ctr"/>
            <a:lstStyle/>
            <a:p>
              <a:pPr algn="ctr"/>
              <a:r>
                <a:rPr lang="vi-VN" altLang="zh-CN" sz="2400" dirty="0">
                  <a:solidFill>
                    <a:schemeClr val="bg1"/>
                  </a:solidFill>
                  <a:latin typeface="Calibri Light" panose="020F0302020204030204" pitchFamily="34" charset="0"/>
                  <a:ea typeface="微软雅黑" pitchFamily="34" charset="-122"/>
                  <a:cs typeface="Calibri Light" panose="020F0302020204030204" pitchFamily="34" charset="0"/>
                </a:rPr>
                <a:t>KHI CÓ</a:t>
              </a:r>
            </a:p>
            <a:p>
              <a:pPr algn="ctr"/>
              <a:r>
                <a:rPr lang="vi-VN" altLang="zh-CN" sz="2400" dirty="0">
                  <a:solidFill>
                    <a:schemeClr val="bg1"/>
                  </a:solidFill>
                  <a:latin typeface="Calibri Light" panose="020F0302020204030204" pitchFamily="34" charset="0"/>
                  <a:ea typeface="微软雅黑" pitchFamily="34" charset="-122"/>
                  <a:cs typeface="Calibri Light" panose="020F0302020204030204" pitchFamily="34" charset="0"/>
                </a:rPr>
                <a:t> MÂU </a:t>
              </a:r>
            </a:p>
            <a:p>
              <a:pPr algn="ctr"/>
              <a:r>
                <a:rPr lang="vi-VN" altLang="zh-CN" sz="2400" dirty="0">
                  <a:solidFill>
                    <a:schemeClr val="bg1"/>
                  </a:solidFill>
                  <a:latin typeface="Calibri Light" panose="020F0302020204030204" pitchFamily="34" charset="0"/>
                  <a:ea typeface="微软雅黑" pitchFamily="34" charset="-122"/>
                  <a:cs typeface="Calibri Light" panose="020F0302020204030204" pitchFamily="34" charset="0"/>
                </a:rPr>
                <a:t>THUẪN</a:t>
              </a:r>
              <a:endParaRPr lang="zh-CN" altLang="en-US" sz="2400" dirty="0">
                <a:solidFill>
                  <a:schemeClr val="bg1"/>
                </a:solidFill>
                <a:latin typeface="Calibri Light" panose="020F0302020204030204" pitchFamily="34" charset="0"/>
                <a:ea typeface="微软雅黑" pitchFamily="34" charset="-122"/>
                <a:cs typeface="Calibri Light" panose="020F0302020204030204" pitchFamily="34" charset="0"/>
              </a:endParaRPr>
            </a:p>
          </p:txBody>
        </p:sp>
      </p:grpSp>
      <p:grpSp>
        <p:nvGrpSpPr>
          <p:cNvPr id="8" name="组合 40"/>
          <p:cNvGrpSpPr>
            <a:grpSpLocks/>
          </p:cNvGrpSpPr>
          <p:nvPr/>
        </p:nvGrpSpPr>
        <p:grpSpPr bwMode="auto">
          <a:xfrm>
            <a:off x="1378863" y="2872318"/>
            <a:ext cx="2055006" cy="1860550"/>
            <a:chOff x="1201964" y="2786058"/>
            <a:chExt cx="1935848" cy="1751017"/>
          </a:xfrm>
        </p:grpSpPr>
        <p:grpSp>
          <p:nvGrpSpPr>
            <p:cNvPr id="9" name="Group 6"/>
            <p:cNvGrpSpPr>
              <a:grpSpLocks/>
            </p:cNvGrpSpPr>
            <p:nvPr/>
          </p:nvGrpSpPr>
          <p:grpSpPr bwMode="auto">
            <a:xfrm>
              <a:off x="1295400" y="2786058"/>
              <a:ext cx="1753450" cy="1751017"/>
              <a:chOff x="1823" y="2371"/>
              <a:chExt cx="1801" cy="1801"/>
            </a:xfrm>
          </p:grpSpPr>
          <p:sp>
            <p:nvSpPr>
              <p:cNvPr id="43027" name="Oval 7"/>
              <p:cNvSpPr>
                <a:spLocks noChangeArrowheads="1"/>
              </p:cNvSpPr>
              <p:nvPr/>
            </p:nvSpPr>
            <p:spPr bwMode="auto">
              <a:xfrm>
                <a:off x="1823" y="2371"/>
                <a:ext cx="1801" cy="1801"/>
              </a:xfrm>
              <a:prstGeom prst="ellipse">
                <a:avLst/>
              </a:prstGeom>
              <a:solidFill>
                <a:srgbClr val="D8D8D8">
                  <a:alpha val="48000"/>
                </a:srgbClr>
              </a:solidFill>
              <a:ln w="9525">
                <a:noFill/>
                <a:round/>
                <a:headEnd/>
                <a:tailEnd/>
              </a:ln>
            </p:spPr>
            <p:txBody>
              <a:bodyPr anchor="ctr"/>
              <a:lstStyle/>
              <a:p>
                <a:endParaRPr lang="zh-CN" altLang="en-US" sz="3600" dirty="0">
                  <a:solidFill>
                    <a:schemeClr val="bg1"/>
                  </a:solidFill>
                  <a:latin typeface="Calibri Light" panose="020F0302020204030204" pitchFamily="34" charset="0"/>
                  <a:ea typeface="微软雅黑" pitchFamily="34" charset="-122"/>
                  <a:cs typeface="Calibri Light" panose="020F0302020204030204" pitchFamily="34" charset="0"/>
                </a:endParaRPr>
              </a:p>
            </p:txBody>
          </p:sp>
          <p:sp>
            <p:nvSpPr>
              <p:cNvPr id="43028" name="Oval 8"/>
              <p:cNvSpPr>
                <a:spLocks noChangeArrowheads="1"/>
              </p:cNvSpPr>
              <p:nvPr/>
            </p:nvSpPr>
            <p:spPr bwMode="auto">
              <a:xfrm>
                <a:off x="1946" y="2493"/>
                <a:ext cx="1556" cy="1556"/>
              </a:xfrm>
              <a:prstGeom prst="ellipse">
                <a:avLst/>
              </a:prstGeom>
              <a:solidFill>
                <a:schemeClr val="accent1"/>
              </a:solidFill>
              <a:ln w="38100">
                <a:solidFill>
                  <a:srgbClr val="FFFFFF"/>
                </a:solidFill>
                <a:round/>
                <a:headEnd/>
                <a:tailEnd/>
              </a:ln>
            </p:spPr>
            <p:txBody>
              <a:bodyPr anchor="ctr"/>
              <a:lstStyle/>
              <a:p>
                <a:endParaRPr lang="zh-CN" altLang="en-US" sz="3600" dirty="0">
                  <a:solidFill>
                    <a:schemeClr val="bg1"/>
                  </a:solidFill>
                  <a:latin typeface="Calibri Light" panose="020F0302020204030204" pitchFamily="34" charset="0"/>
                  <a:ea typeface="微软雅黑" pitchFamily="34" charset="-122"/>
                  <a:cs typeface="Calibri Light" panose="020F0302020204030204" pitchFamily="34" charset="0"/>
                </a:endParaRPr>
              </a:p>
            </p:txBody>
          </p:sp>
        </p:grpSp>
        <p:sp>
          <p:nvSpPr>
            <p:cNvPr id="43029" name="Text Box 9"/>
            <p:cNvSpPr txBox="1">
              <a:spLocks noChangeArrowheads="1"/>
            </p:cNvSpPr>
            <p:nvPr/>
          </p:nvSpPr>
          <p:spPr bwMode="auto">
            <a:xfrm>
              <a:off x="1201964" y="3311634"/>
              <a:ext cx="1935848" cy="620183"/>
            </a:xfrm>
            <a:prstGeom prst="rect">
              <a:avLst/>
            </a:prstGeom>
            <a:noFill/>
            <a:ln w="9525">
              <a:noFill/>
              <a:miter lim="800000"/>
              <a:headEnd/>
              <a:tailEnd/>
            </a:ln>
          </p:spPr>
          <p:txBody>
            <a:bodyPr anchor="ctr"/>
            <a:lstStyle/>
            <a:p>
              <a:pPr algn="ctr"/>
              <a:r>
                <a:rPr lang="vi-VN" altLang="zh-CN" sz="2800" dirty="0">
                  <a:solidFill>
                    <a:schemeClr val="bg1"/>
                  </a:solidFill>
                  <a:latin typeface="Calibri Light" panose="020F0302020204030204" pitchFamily="34" charset="0"/>
                  <a:ea typeface="微软雅黑" pitchFamily="34" charset="-122"/>
                  <a:cs typeface="Calibri Light" panose="020F0302020204030204" pitchFamily="34" charset="0"/>
                </a:rPr>
                <a:t>KHI </a:t>
              </a:r>
            </a:p>
            <a:p>
              <a:pPr algn="ctr"/>
              <a:r>
                <a:rPr lang="vi-VN" altLang="zh-CN" sz="2800" dirty="0">
                  <a:solidFill>
                    <a:schemeClr val="bg1"/>
                  </a:solidFill>
                  <a:latin typeface="Calibri Light" panose="020F0302020204030204" pitchFamily="34" charset="0"/>
                  <a:ea typeface="微软雅黑" pitchFamily="34" charset="-122"/>
                  <a:cs typeface="Calibri Light" panose="020F0302020204030204" pitchFamily="34" charset="0"/>
                </a:rPr>
                <a:t>VUI VẺ</a:t>
              </a:r>
              <a:endParaRPr lang="zh-CN" altLang="en-US" sz="2800" dirty="0">
                <a:solidFill>
                  <a:schemeClr val="bg1"/>
                </a:solidFill>
                <a:latin typeface="Calibri Light" panose="020F0302020204030204" pitchFamily="34" charset="0"/>
                <a:ea typeface="微软雅黑" pitchFamily="34" charset="-122"/>
                <a:cs typeface="Calibri Light" panose="020F0302020204030204" pitchFamily="34" charset="0"/>
              </a:endParaRPr>
            </a:p>
          </p:txBody>
        </p:sp>
      </p:grpSp>
      <p:sp>
        <p:nvSpPr>
          <p:cNvPr id="52" name="矩形标注 51"/>
          <p:cNvSpPr/>
          <p:nvPr/>
        </p:nvSpPr>
        <p:spPr>
          <a:xfrm>
            <a:off x="4194170" y="5069418"/>
            <a:ext cx="1781993" cy="55034"/>
          </a:xfrm>
          <a:prstGeom prst="wedgeRectCallout">
            <a:avLst>
              <a:gd name="adj1" fmla="val -17526"/>
              <a:gd name="adj2" fmla="val -50946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0402" tIns="55200" rIns="110402" bIns="55200" anchor="ctr"/>
          <a:lstStyle/>
          <a:p>
            <a:pPr algn="ctr" fontAlgn="auto"/>
            <a:endParaRPr lang="zh-CN" altLang="en-US" sz="3600" noProof="1">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53" name="矩形标注 52"/>
          <p:cNvSpPr/>
          <p:nvPr/>
        </p:nvSpPr>
        <p:spPr>
          <a:xfrm>
            <a:off x="1760330" y="2453217"/>
            <a:ext cx="1913208" cy="76200"/>
          </a:xfrm>
          <a:prstGeom prst="wedgeRectCallout">
            <a:avLst>
              <a:gd name="adj1" fmla="val -23398"/>
              <a:gd name="adj2" fmla="val 403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0402" tIns="55200" rIns="110402" bIns="55200" anchor="ctr"/>
          <a:lstStyle/>
          <a:p>
            <a:pPr algn="ctr" fontAlgn="auto"/>
            <a:endParaRPr lang="zh-CN" altLang="en-US" sz="3600" noProof="1">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54" name="Rectangle 28"/>
          <p:cNvSpPr>
            <a:spLocks noChangeArrowheads="1"/>
          </p:cNvSpPr>
          <p:nvPr/>
        </p:nvSpPr>
        <p:spPr bwMode="auto">
          <a:xfrm>
            <a:off x="4135685" y="5211901"/>
            <a:ext cx="1779876" cy="525118"/>
          </a:xfrm>
          <a:prstGeom prst="rect">
            <a:avLst/>
          </a:prstGeom>
          <a:noFill/>
          <a:ln w="9525">
            <a:noFill/>
            <a:miter lim="800000"/>
            <a:headEnd/>
            <a:tailEnd/>
          </a:ln>
        </p:spPr>
        <p:txBody>
          <a:bodyPr lIns="110402" tIns="55200" rIns="110402" bIns="55200" anchor="ctr">
            <a:spAutoFit/>
          </a:bodyPr>
          <a:lstStyle/>
          <a:p>
            <a:pPr>
              <a:lnSpc>
                <a:spcPct val="120000"/>
              </a:lnSpc>
            </a:pPr>
            <a:r>
              <a:rPr lang="vi-VN" altLang="zh-CN" sz="2400" dirty="0">
                <a:solidFill>
                  <a:schemeClr val="bg1">
                    <a:lumMod val="50000"/>
                  </a:schemeClr>
                </a:solidFill>
                <a:latin typeface="Calibri Light" panose="020F0302020204030204" pitchFamily="34" charset="0"/>
                <a:ea typeface="微软雅黑" pitchFamily="34" charset="-122"/>
                <a:cs typeface="Calibri Light" panose="020F0302020204030204" pitchFamily="34" charset="0"/>
              </a:rPr>
              <a:t>NHÓM 2</a:t>
            </a:r>
            <a:endParaRPr lang="zh-CN" altLang="en-US" sz="2400" dirty="0">
              <a:solidFill>
                <a:schemeClr val="bg1">
                  <a:lumMod val="50000"/>
                </a:schemeClr>
              </a:solidFill>
              <a:latin typeface="Calibri Light" panose="020F0302020204030204" pitchFamily="34" charset="0"/>
              <a:ea typeface="微软雅黑" pitchFamily="34" charset="-122"/>
              <a:cs typeface="Calibri Light" panose="020F0302020204030204" pitchFamily="34" charset="0"/>
            </a:endParaRPr>
          </a:p>
        </p:txBody>
      </p:sp>
      <p:sp>
        <p:nvSpPr>
          <p:cNvPr id="55" name="Rectangle 28"/>
          <p:cNvSpPr>
            <a:spLocks noChangeArrowheads="1"/>
          </p:cNvSpPr>
          <p:nvPr/>
        </p:nvSpPr>
        <p:spPr bwMode="auto">
          <a:xfrm>
            <a:off x="1737005" y="1868432"/>
            <a:ext cx="1781993" cy="525118"/>
          </a:xfrm>
          <a:prstGeom prst="rect">
            <a:avLst/>
          </a:prstGeom>
          <a:noFill/>
          <a:ln w="9525">
            <a:noFill/>
            <a:miter lim="800000"/>
            <a:headEnd/>
            <a:tailEnd/>
          </a:ln>
        </p:spPr>
        <p:txBody>
          <a:bodyPr lIns="110402" tIns="55200" rIns="110402" bIns="55200" anchor="ctr">
            <a:spAutoFit/>
          </a:bodyPr>
          <a:lstStyle/>
          <a:p>
            <a:pPr>
              <a:lnSpc>
                <a:spcPct val="120000"/>
              </a:lnSpc>
            </a:pPr>
            <a:r>
              <a:rPr lang="vi-VN" altLang="zh-CN" sz="2400" dirty="0">
                <a:solidFill>
                  <a:schemeClr val="bg1">
                    <a:lumMod val="50000"/>
                  </a:schemeClr>
                </a:solidFill>
                <a:latin typeface="Calibri Light" panose="020F0302020204030204" pitchFamily="34" charset="0"/>
                <a:ea typeface="微软雅黑" pitchFamily="34" charset="-122"/>
                <a:cs typeface="Calibri Light" panose="020F0302020204030204" pitchFamily="34" charset="0"/>
              </a:rPr>
              <a:t>NHÓM 1</a:t>
            </a:r>
            <a:endParaRPr lang="zh-CN" altLang="en-US" sz="2400" dirty="0">
              <a:solidFill>
                <a:schemeClr val="bg1">
                  <a:lumMod val="50000"/>
                </a:schemeClr>
              </a:solidFill>
              <a:latin typeface="Calibri Light" panose="020F0302020204030204" pitchFamily="34" charset="0"/>
              <a:ea typeface="微软雅黑" pitchFamily="34" charset="-122"/>
              <a:cs typeface="Calibri Light" panose="020F0302020204030204" pitchFamily="34" charset="0"/>
            </a:endParaRPr>
          </a:p>
        </p:txBody>
      </p:sp>
      <p:sp>
        <p:nvSpPr>
          <p:cNvPr id="56" name="矩形标注 55"/>
          <p:cNvSpPr/>
          <p:nvPr/>
        </p:nvSpPr>
        <p:spPr>
          <a:xfrm>
            <a:off x="6488326" y="2453217"/>
            <a:ext cx="1913208" cy="76200"/>
          </a:xfrm>
          <a:prstGeom prst="wedgeRectCallout">
            <a:avLst>
              <a:gd name="adj1" fmla="val -23398"/>
              <a:gd name="adj2" fmla="val 40329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0402" tIns="55200" rIns="110402" bIns="55200" anchor="ctr"/>
          <a:lstStyle/>
          <a:p>
            <a:pPr algn="ctr" fontAlgn="auto"/>
            <a:endParaRPr lang="zh-CN" altLang="en-US" sz="3600" noProof="1">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57" name="Rectangle 28"/>
          <p:cNvSpPr>
            <a:spLocks noChangeArrowheads="1"/>
          </p:cNvSpPr>
          <p:nvPr/>
        </p:nvSpPr>
        <p:spPr bwMode="auto">
          <a:xfrm>
            <a:off x="6513163" y="1868432"/>
            <a:ext cx="1779876" cy="525118"/>
          </a:xfrm>
          <a:prstGeom prst="rect">
            <a:avLst/>
          </a:prstGeom>
          <a:noFill/>
          <a:ln w="9525">
            <a:noFill/>
            <a:miter lim="800000"/>
            <a:headEnd/>
            <a:tailEnd/>
          </a:ln>
        </p:spPr>
        <p:txBody>
          <a:bodyPr lIns="110402" tIns="55200" rIns="110402" bIns="55200" anchor="ctr">
            <a:spAutoFit/>
          </a:bodyPr>
          <a:lstStyle/>
          <a:p>
            <a:pPr>
              <a:lnSpc>
                <a:spcPct val="120000"/>
              </a:lnSpc>
            </a:pPr>
            <a:r>
              <a:rPr lang="vi-VN" altLang="zh-CN" sz="2400" dirty="0">
                <a:solidFill>
                  <a:schemeClr val="bg1">
                    <a:lumMod val="50000"/>
                  </a:schemeClr>
                </a:solidFill>
                <a:latin typeface="Calibri Light" panose="020F0302020204030204" pitchFamily="34" charset="0"/>
                <a:ea typeface="微软雅黑" pitchFamily="34" charset="-122"/>
                <a:cs typeface="Calibri Light" panose="020F0302020204030204" pitchFamily="34" charset="0"/>
              </a:rPr>
              <a:t>NHÓM 3</a:t>
            </a:r>
            <a:endParaRPr lang="zh-CN" altLang="en-US" sz="2400" dirty="0">
              <a:solidFill>
                <a:schemeClr val="bg1">
                  <a:lumMod val="50000"/>
                </a:schemeClr>
              </a:solidFill>
              <a:latin typeface="Calibri Light" panose="020F0302020204030204" pitchFamily="34" charset="0"/>
              <a:ea typeface="微软雅黑" pitchFamily="34" charset="-122"/>
              <a:cs typeface="Calibri Light" panose="020F0302020204030204" pitchFamily="34" charset="0"/>
            </a:endParaRPr>
          </a:p>
        </p:txBody>
      </p:sp>
      <p:sp>
        <p:nvSpPr>
          <p:cNvPr id="58" name="矩形标注 57"/>
          <p:cNvSpPr/>
          <p:nvPr/>
        </p:nvSpPr>
        <p:spPr>
          <a:xfrm>
            <a:off x="9004987" y="5080036"/>
            <a:ext cx="1784109" cy="55034"/>
          </a:xfrm>
          <a:prstGeom prst="wedgeRectCallout">
            <a:avLst>
              <a:gd name="adj1" fmla="val -17526"/>
              <a:gd name="adj2" fmla="val -50946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10402" tIns="55200" rIns="110402" bIns="55200" anchor="ctr"/>
          <a:lstStyle/>
          <a:p>
            <a:pPr algn="ctr" fontAlgn="auto"/>
            <a:endParaRPr lang="zh-CN" altLang="en-US" sz="3600" noProof="1">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59" name="Rectangle 28"/>
          <p:cNvSpPr>
            <a:spLocks noChangeArrowheads="1"/>
          </p:cNvSpPr>
          <p:nvPr/>
        </p:nvSpPr>
        <p:spPr bwMode="auto">
          <a:xfrm>
            <a:off x="8887056" y="5163737"/>
            <a:ext cx="1779877" cy="525118"/>
          </a:xfrm>
          <a:prstGeom prst="rect">
            <a:avLst/>
          </a:prstGeom>
          <a:noFill/>
          <a:ln w="9525">
            <a:noFill/>
            <a:miter lim="800000"/>
            <a:headEnd/>
            <a:tailEnd/>
          </a:ln>
        </p:spPr>
        <p:txBody>
          <a:bodyPr lIns="110402" tIns="55200" rIns="110402" bIns="55200" anchor="ctr">
            <a:spAutoFit/>
          </a:bodyPr>
          <a:lstStyle/>
          <a:p>
            <a:pPr>
              <a:lnSpc>
                <a:spcPct val="120000"/>
              </a:lnSpc>
            </a:pPr>
            <a:r>
              <a:rPr lang="vi-VN" altLang="zh-CN" sz="2400" dirty="0">
                <a:solidFill>
                  <a:schemeClr val="bg1">
                    <a:lumMod val="50000"/>
                  </a:schemeClr>
                </a:solidFill>
                <a:latin typeface="Calibri Light" panose="020F0302020204030204" pitchFamily="34" charset="0"/>
                <a:ea typeface="微软雅黑" pitchFamily="34" charset="-122"/>
                <a:cs typeface="Calibri Light" panose="020F0302020204030204" pitchFamily="34" charset="0"/>
              </a:rPr>
              <a:t>NHÓM 4</a:t>
            </a:r>
            <a:endParaRPr lang="zh-CN" altLang="en-US" sz="2400" dirty="0">
              <a:solidFill>
                <a:schemeClr val="bg1">
                  <a:lumMod val="50000"/>
                </a:schemeClr>
              </a:solidFill>
              <a:latin typeface="Calibri Light" panose="020F0302020204030204" pitchFamily="34" charset="0"/>
              <a:ea typeface="微软雅黑" pitchFamily="34" charset="-122"/>
              <a:cs typeface="Calibri Light" panose="020F0302020204030204" pitchFamily="34" charset="0"/>
            </a:endParaRPr>
          </a:p>
        </p:txBody>
      </p:sp>
      <p:sp>
        <p:nvSpPr>
          <p:cNvPr id="32" name="文本框 32">
            <a:extLst>
              <a:ext uri="{FF2B5EF4-FFF2-40B4-BE49-F238E27FC236}">
                <a16:creationId xmlns:a16="http://schemas.microsoft.com/office/drawing/2014/main" id="{14CA35A9-0357-460E-962B-B94A809590FE}"/>
              </a:ext>
            </a:extLst>
          </p:cNvPr>
          <p:cNvSpPr txBox="1"/>
          <p:nvPr/>
        </p:nvSpPr>
        <p:spPr>
          <a:xfrm>
            <a:off x="355054" y="357607"/>
            <a:ext cx="3023538" cy="461643"/>
          </a:xfrm>
          <a:prstGeom prst="rect">
            <a:avLst/>
          </a:prstGeom>
          <a:noFill/>
        </p:spPr>
        <p:txBody>
          <a:bodyPr wrap="none" lIns="91417" tIns="45709" rIns="91417" bIns="45709">
            <a:spAutoFit/>
          </a:bodyPr>
          <a:lstStyle/>
          <a:p>
            <a:r>
              <a:rPr lang="vi-VN"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THẢO LUẬN NHÓM</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32">
            <a:extLst>
              <a:ext uri="{FF2B5EF4-FFF2-40B4-BE49-F238E27FC236}">
                <a16:creationId xmlns:a16="http://schemas.microsoft.com/office/drawing/2014/main" id="{CCF2D2CD-475B-47A4-8A4D-FDF7CA7E314F}"/>
              </a:ext>
            </a:extLst>
          </p:cNvPr>
          <p:cNvSpPr/>
          <p:nvPr/>
        </p:nvSpPr>
        <p:spPr>
          <a:xfrm>
            <a:off x="1617" y="261626"/>
            <a:ext cx="213755" cy="55651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096">
              <a:defRPr/>
            </a:pPr>
            <a:endParaRPr lang="zh-CN" altLang="en-US" sz="1866" dirty="0">
              <a:solidFill>
                <a:srgbClr val="002060"/>
              </a:solidFill>
              <a:cs typeface="+mn-ea"/>
              <a:sym typeface="+mn-lt"/>
            </a:endParaRPr>
          </a:p>
        </p:txBody>
      </p:sp>
    </p:spTree>
    <p:extLst>
      <p:ext uri="{BB962C8B-B14F-4D97-AF65-F5344CB8AC3E}">
        <p14:creationId xmlns:p14="http://schemas.microsoft.com/office/powerpoint/2010/main" val="1629897557"/>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2250"/>
                            </p:stCondLst>
                            <p:childTnLst>
                              <p:par>
                                <p:cTn id="34" presetID="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p:cTn id="36" dur="500" fill="hold"/>
                                        <p:tgtEl>
                                          <p:spTgt spid="53"/>
                                        </p:tgtEl>
                                        <p:attrNameLst>
                                          <p:attrName>ppt_x</p:attrName>
                                        </p:attrNameLst>
                                      </p:cBhvr>
                                      <p:tavLst>
                                        <p:tav tm="0">
                                          <p:val>
                                            <p:strVal val="#ppt_x"/>
                                          </p:val>
                                        </p:tav>
                                        <p:tav tm="100000">
                                          <p:val>
                                            <p:strVal val="#ppt_x"/>
                                          </p:val>
                                        </p:tav>
                                      </p:tavLst>
                                    </p:anim>
                                    <p:anim calcmode="lin" valueType="num">
                                      <p:cBhvr>
                                        <p:cTn id="37" dur="500" fill="hold"/>
                                        <p:tgtEl>
                                          <p:spTgt spid="53"/>
                                        </p:tgtEl>
                                        <p:attrNameLst>
                                          <p:attrName>ppt_y</p:attrName>
                                        </p:attrNameLst>
                                      </p:cBhvr>
                                      <p:tavLst>
                                        <p:tav tm="0">
                                          <p:val>
                                            <p:strVal val="0-#ppt_h/2"/>
                                          </p:val>
                                        </p:tav>
                                        <p:tav tm="100000">
                                          <p:val>
                                            <p:strVal val="#ppt_y"/>
                                          </p:val>
                                        </p:tav>
                                      </p:tavLst>
                                    </p:anim>
                                  </p:childTnLst>
                                </p:cTn>
                              </p:par>
                            </p:childTnLst>
                          </p:cTn>
                        </p:par>
                        <p:par>
                          <p:cTn id="38" fill="hold">
                            <p:stCondLst>
                              <p:cond delay="2750"/>
                            </p:stCondLst>
                            <p:childTnLst>
                              <p:par>
                                <p:cTn id="39" presetID="32" presetClass="emph" presetSubtype="0" fill="hold" grpId="1" nodeType="afterEffect">
                                  <p:stCondLst>
                                    <p:cond delay="0"/>
                                  </p:stCondLst>
                                  <p:childTnLst>
                                    <p:animRot by="120000">
                                      <p:cBhvr>
                                        <p:cTn id="40" dur="50" fill="hold">
                                          <p:stCondLst>
                                            <p:cond delay="0"/>
                                          </p:stCondLst>
                                        </p:cTn>
                                        <p:tgtEl>
                                          <p:spTgt spid="53"/>
                                        </p:tgtEl>
                                        <p:attrNameLst>
                                          <p:attrName>r</p:attrName>
                                        </p:attrNameLst>
                                      </p:cBhvr>
                                    </p:animRot>
                                    <p:animRot by="-240000">
                                      <p:cBhvr>
                                        <p:cTn id="41" dur="100" fill="hold">
                                          <p:stCondLst>
                                            <p:cond delay="100"/>
                                          </p:stCondLst>
                                        </p:cTn>
                                        <p:tgtEl>
                                          <p:spTgt spid="53"/>
                                        </p:tgtEl>
                                        <p:attrNameLst>
                                          <p:attrName>r</p:attrName>
                                        </p:attrNameLst>
                                      </p:cBhvr>
                                    </p:animRot>
                                    <p:animRot by="240000">
                                      <p:cBhvr>
                                        <p:cTn id="42" dur="100" fill="hold">
                                          <p:stCondLst>
                                            <p:cond delay="200"/>
                                          </p:stCondLst>
                                        </p:cTn>
                                        <p:tgtEl>
                                          <p:spTgt spid="53"/>
                                        </p:tgtEl>
                                        <p:attrNameLst>
                                          <p:attrName>r</p:attrName>
                                        </p:attrNameLst>
                                      </p:cBhvr>
                                    </p:animRot>
                                    <p:animRot by="-240000">
                                      <p:cBhvr>
                                        <p:cTn id="43" dur="100" fill="hold">
                                          <p:stCondLst>
                                            <p:cond delay="300"/>
                                          </p:stCondLst>
                                        </p:cTn>
                                        <p:tgtEl>
                                          <p:spTgt spid="53"/>
                                        </p:tgtEl>
                                        <p:attrNameLst>
                                          <p:attrName>r</p:attrName>
                                        </p:attrNameLst>
                                      </p:cBhvr>
                                    </p:animRot>
                                    <p:animRot by="120000">
                                      <p:cBhvr>
                                        <p:cTn id="44" dur="100" fill="hold">
                                          <p:stCondLst>
                                            <p:cond delay="400"/>
                                          </p:stCondLst>
                                        </p:cTn>
                                        <p:tgtEl>
                                          <p:spTgt spid="53"/>
                                        </p:tgtEl>
                                        <p:attrNameLst>
                                          <p:attrName>r</p:attrName>
                                        </p:attrNameLst>
                                      </p:cBhvr>
                                    </p:animRot>
                                  </p:childTnLst>
                                </p:cTn>
                              </p:par>
                            </p:childTnLst>
                          </p:cTn>
                        </p:par>
                        <p:par>
                          <p:cTn id="45" fill="hold">
                            <p:stCondLst>
                              <p:cond delay="3250"/>
                            </p:stCondLst>
                            <p:childTnLst>
                              <p:par>
                                <p:cTn id="46" presetID="18" presetClass="entr" presetSubtype="9"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strips(upLeft)">
                                      <p:cBhvr>
                                        <p:cTn id="48" dur="500"/>
                                        <p:tgtEl>
                                          <p:spTgt spid="55"/>
                                        </p:tgtEl>
                                      </p:cBhvr>
                                    </p:animEffect>
                                  </p:childTnLst>
                                </p:cTn>
                              </p:par>
                            </p:childTnLst>
                          </p:cTn>
                        </p:par>
                        <p:par>
                          <p:cTn id="49" fill="hold">
                            <p:stCondLst>
                              <p:cond delay="3750"/>
                            </p:stCondLst>
                            <p:childTnLst>
                              <p:par>
                                <p:cTn id="50" presetID="2" presetClass="entr" presetSubtype="4"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ppt_x</p:attrName>
                                        </p:attrNameLst>
                                      </p:cBhvr>
                                      <p:tavLst>
                                        <p:tav tm="0">
                                          <p:val>
                                            <p:strVal val="#ppt_x"/>
                                          </p:val>
                                        </p:tav>
                                        <p:tav tm="100000">
                                          <p:val>
                                            <p:strVal val="#ppt_x"/>
                                          </p:val>
                                        </p:tav>
                                      </p:tavLst>
                                    </p:anim>
                                    <p:anim calcmode="lin" valueType="num">
                                      <p:cBhvr>
                                        <p:cTn id="53" dur="50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32" presetClass="emph" presetSubtype="0" fill="hold" grpId="1" nodeType="afterEffect">
                                  <p:stCondLst>
                                    <p:cond delay="0"/>
                                  </p:stCondLst>
                                  <p:childTnLst>
                                    <p:animRot by="120000">
                                      <p:cBhvr>
                                        <p:cTn id="56" dur="50" fill="hold">
                                          <p:stCondLst>
                                            <p:cond delay="0"/>
                                          </p:stCondLst>
                                        </p:cTn>
                                        <p:tgtEl>
                                          <p:spTgt spid="52"/>
                                        </p:tgtEl>
                                        <p:attrNameLst>
                                          <p:attrName>r</p:attrName>
                                        </p:attrNameLst>
                                      </p:cBhvr>
                                    </p:animRot>
                                    <p:animRot by="-240000">
                                      <p:cBhvr>
                                        <p:cTn id="57" dur="100" fill="hold">
                                          <p:stCondLst>
                                            <p:cond delay="100"/>
                                          </p:stCondLst>
                                        </p:cTn>
                                        <p:tgtEl>
                                          <p:spTgt spid="52"/>
                                        </p:tgtEl>
                                        <p:attrNameLst>
                                          <p:attrName>r</p:attrName>
                                        </p:attrNameLst>
                                      </p:cBhvr>
                                    </p:animRot>
                                    <p:animRot by="240000">
                                      <p:cBhvr>
                                        <p:cTn id="58" dur="100" fill="hold">
                                          <p:stCondLst>
                                            <p:cond delay="200"/>
                                          </p:stCondLst>
                                        </p:cTn>
                                        <p:tgtEl>
                                          <p:spTgt spid="52"/>
                                        </p:tgtEl>
                                        <p:attrNameLst>
                                          <p:attrName>r</p:attrName>
                                        </p:attrNameLst>
                                      </p:cBhvr>
                                    </p:animRot>
                                    <p:animRot by="-240000">
                                      <p:cBhvr>
                                        <p:cTn id="59" dur="100" fill="hold">
                                          <p:stCondLst>
                                            <p:cond delay="300"/>
                                          </p:stCondLst>
                                        </p:cTn>
                                        <p:tgtEl>
                                          <p:spTgt spid="52"/>
                                        </p:tgtEl>
                                        <p:attrNameLst>
                                          <p:attrName>r</p:attrName>
                                        </p:attrNameLst>
                                      </p:cBhvr>
                                    </p:animRot>
                                    <p:animRot by="120000">
                                      <p:cBhvr>
                                        <p:cTn id="60" dur="100" fill="hold">
                                          <p:stCondLst>
                                            <p:cond delay="400"/>
                                          </p:stCondLst>
                                        </p:cTn>
                                        <p:tgtEl>
                                          <p:spTgt spid="52"/>
                                        </p:tgtEl>
                                        <p:attrNameLst>
                                          <p:attrName>r</p:attrName>
                                        </p:attrNameLst>
                                      </p:cBhvr>
                                    </p:animRot>
                                  </p:childTnLst>
                                </p:cTn>
                              </p:par>
                            </p:childTnLst>
                          </p:cTn>
                        </p:par>
                        <p:par>
                          <p:cTn id="61" fill="hold">
                            <p:stCondLst>
                              <p:cond delay="4750"/>
                            </p:stCondLst>
                            <p:childTnLst>
                              <p:par>
                                <p:cTn id="62" presetID="18" presetClass="entr" presetSubtype="9"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strips(upLeft)">
                                      <p:cBhvr>
                                        <p:cTn id="64" dur="500"/>
                                        <p:tgtEl>
                                          <p:spTgt spid="54"/>
                                        </p:tgtEl>
                                      </p:cBhvr>
                                    </p:animEffect>
                                  </p:childTnLst>
                                </p:cTn>
                              </p:par>
                            </p:childTnLst>
                          </p:cTn>
                        </p:par>
                        <p:par>
                          <p:cTn id="65" fill="hold">
                            <p:stCondLst>
                              <p:cond delay="5250"/>
                            </p:stCondLst>
                            <p:childTnLst>
                              <p:par>
                                <p:cTn id="66" presetID="2" presetClass="entr" presetSubtype="1"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ppt_x</p:attrName>
                                        </p:attrNameLst>
                                      </p:cBhvr>
                                      <p:tavLst>
                                        <p:tav tm="0">
                                          <p:val>
                                            <p:strVal val="#ppt_x"/>
                                          </p:val>
                                        </p:tav>
                                        <p:tav tm="100000">
                                          <p:val>
                                            <p:strVal val="#ppt_x"/>
                                          </p:val>
                                        </p:tav>
                                      </p:tavLst>
                                    </p:anim>
                                    <p:anim calcmode="lin" valueType="num">
                                      <p:cBhvr>
                                        <p:cTn id="69" dur="500" fill="hold"/>
                                        <p:tgtEl>
                                          <p:spTgt spid="56"/>
                                        </p:tgtEl>
                                        <p:attrNameLst>
                                          <p:attrName>ppt_y</p:attrName>
                                        </p:attrNameLst>
                                      </p:cBhvr>
                                      <p:tavLst>
                                        <p:tav tm="0">
                                          <p:val>
                                            <p:strVal val="0-#ppt_h/2"/>
                                          </p:val>
                                        </p:tav>
                                        <p:tav tm="100000">
                                          <p:val>
                                            <p:strVal val="#ppt_y"/>
                                          </p:val>
                                        </p:tav>
                                      </p:tavLst>
                                    </p:anim>
                                  </p:childTnLst>
                                </p:cTn>
                              </p:par>
                            </p:childTnLst>
                          </p:cTn>
                        </p:par>
                        <p:par>
                          <p:cTn id="70" fill="hold">
                            <p:stCondLst>
                              <p:cond delay="5750"/>
                            </p:stCondLst>
                            <p:childTnLst>
                              <p:par>
                                <p:cTn id="71" presetID="32" presetClass="emph" presetSubtype="0" fill="hold" grpId="1" nodeType="afterEffect">
                                  <p:stCondLst>
                                    <p:cond delay="0"/>
                                  </p:stCondLst>
                                  <p:childTnLst>
                                    <p:animRot by="120000">
                                      <p:cBhvr>
                                        <p:cTn id="72" dur="50" fill="hold">
                                          <p:stCondLst>
                                            <p:cond delay="0"/>
                                          </p:stCondLst>
                                        </p:cTn>
                                        <p:tgtEl>
                                          <p:spTgt spid="56"/>
                                        </p:tgtEl>
                                        <p:attrNameLst>
                                          <p:attrName>r</p:attrName>
                                        </p:attrNameLst>
                                      </p:cBhvr>
                                    </p:animRot>
                                    <p:animRot by="-240000">
                                      <p:cBhvr>
                                        <p:cTn id="73" dur="100" fill="hold">
                                          <p:stCondLst>
                                            <p:cond delay="100"/>
                                          </p:stCondLst>
                                        </p:cTn>
                                        <p:tgtEl>
                                          <p:spTgt spid="56"/>
                                        </p:tgtEl>
                                        <p:attrNameLst>
                                          <p:attrName>r</p:attrName>
                                        </p:attrNameLst>
                                      </p:cBhvr>
                                    </p:animRot>
                                    <p:animRot by="240000">
                                      <p:cBhvr>
                                        <p:cTn id="74" dur="100" fill="hold">
                                          <p:stCondLst>
                                            <p:cond delay="200"/>
                                          </p:stCondLst>
                                        </p:cTn>
                                        <p:tgtEl>
                                          <p:spTgt spid="56"/>
                                        </p:tgtEl>
                                        <p:attrNameLst>
                                          <p:attrName>r</p:attrName>
                                        </p:attrNameLst>
                                      </p:cBhvr>
                                    </p:animRot>
                                    <p:animRot by="-240000">
                                      <p:cBhvr>
                                        <p:cTn id="75" dur="100" fill="hold">
                                          <p:stCondLst>
                                            <p:cond delay="300"/>
                                          </p:stCondLst>
                                        </p:cTn>
                                        <p:tgtEl>
                                          <p:spTgt spid="56"/>
                                        </p:tgtEl>
                                        <p:attrNameLst>
                                          <p:attrName>r</p:attrName>
                                        </p:attrNameLst>
                                      </p:cBhvr>
                                    </p:animRot>
                                    <p:animRot by="120000">
                                      <p:cBhvr>
                                        <p:cTn id="76" dur="100" fill="hold">
                                          <p:stCondLst>
                                            <p:cond delay="400"/>
                                          </p:stCondLst>
                                        </p:cTn>
                                        <p:tgtEl>
                                          <p:spTgt spid="56"/>
                                        </p:tgtEl>
                                        <p:attrNameLst>
                                          <p:attrName>r</p:attrName>
                                        </p:attrNameLst>
                                      </p:cBhvr>
                                    </p:animRot>
                                  </p:childTnLst>
                                </p:cTn>
                              </p:par>
                            </p:childTnLst>
                          </p:cTn>
                        </p:par>
                        <p:par>
                          <p:cTn id="77" fill="hold">
                            <p:stCondLst>
                              <p:cond delay="6250"/>
                            </p:stCondLst>
                            <p:childTnLst>
                              <p:par>
                                <p:cTn id="78" presetID="18" presetClass="entr" presetSubtype="9"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strips(upLeft)">
                                      <p:cBhvr>
                                        <p:cTn id="80" dur="500"/>
                                        <p:tgtEl>
                                          <p:spTgt spid="57"/>
                                        </p:tgtEl>
                                      </p:cBhvr>
                                    </p:animEffect>
                                  </p:childTnLst>
                                </p:cTn>
                              </p:par>
                            </p:childTnLst>
                          </p:cTn>
                        </p:par>
                        <p:par>
                          <p:cTn id="81" fill="hold">
                            <p:stCondLst>
                              <p:cond delay="6750"/>
                            </p:stCondLst>
                            <p:childTnLst>
                              <p:par>
                                <p:cTn id="82" presetID="2" presetClass="entr" presetSubtype="4"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500" fill="hold"/>
                                        <p:tgtEl>
                                          <p:spTgt spid="58"/>
                                        </p:tgtEl>
                                        <p:attrNameLst>
                                          <p:attrName>ppt_x</p:attrName>
                                        </p:attrNameLst>
                                      </p:cBhvr>
                                      <p:tavLst>
                                        <p:tav tm="0">
                                          <p:val>
                                            <p:strVal val="#ppt_x"/>
                                          </p:val>
                                        </p:tav>
                                        <p:tav tm="100000">
                                          <p:val>
                                            <p:strVal val="#ppt_x"/>
                                          </p:val>
                                        </p:tav>
                                      </p:tavLst>
                                    </p:anim>
                                    <p:anim calcmode="lin" valueType="num">
                                      <p:cBhvr>
                                        <p:cTn id="85" dur="500" fill="hold"/>
                                        <p:tgtEl>
                                          <p:spTgt spid="58"/>
                                        </p:tgtEl>
                                        <p:attrNameLst>
                                          <p:attrName>ppt_y</p:attrName>
                                        </p:attrNameLst>
                                      </p:cBhvr>
                                      <p:tavLst>
                                        <p:tav tm="0">
                                          <p:val>
                                            <p:strVal val="1+#ppt_h/2"/>
                                          </p:val>
                                        </p:tav>
                                        <p:tav tm="100000">
                                          <p:val>
                                            <p:strVal val="#ppt_y"/>
                                          </p:val>
                                        </p:tav>
                                      </p:tavLst>
                                    </p:anim>
                                  </p:childTnLst>
                                </p:cTn>
                              </p:par>
                            </p:childTnLst>
                          </p:cTn>
                        </p:par>
                        <p:par>
                          <p:cTn id="86" fill="hold">
                            <p:stCondLst>
                              <p:cond delay="7250"/>
                            </p:stCondLst>
                            <p:childTnLst>
                              <p:par>
                                <p:cTn id="87" presetID="32" presetClass="emph" presetSubtype="0" fill="hold" grpId="1" nodeType="afterEffect">
                                  <p:stCondLst>
                                    <p:cond delay="0"/>
                                  </p:stCondLst>
                                  <p:childTnLst>
                                    <p:animRot by="120000">
                                      <p:cBhvr>
                                        <p:cTn id="88" dur="50" fill="hold">
                                          <p:stCondLst>
                                            <p:cond delay="0"/>
                                          </p:stCondLst>
                                        </p:cTn>
                                        <p:tgtEl>
                                          <p:spTgt spid="58"/>
                                        </p:tgtEl>
                                        <p:attrNameLst>
                                          <p:attrName>r</p:attrName>
                                        </p:attrNameLst>
                                      </p:cBhvr>
                                    </p:animRot>
                                    <p:animRot by="-240000">
                                      <p:cBhvr>
                                        <p:cTn id="89" dur="100" fill="hold">
                                          <p:stCondLst>
                                            <p:cond delay="100"/>
                                          </p:stCondLst>
                                        </p:cTn>
                                        <p:tgtEl>
                                          <p:spTgt spid="58"/>
                                        </p:tgtEl>
                                        <p:attrNameLst>
                                          <p:attrName>r</p:attrName>
                                        </p:attrNameLst>
                                      </p:cBhvr>
                                    </p:animRot>
                                    <p:animRot by="240000">
                                      <p:cBhvr>
                                        <p:cTn id="90" dur="100" fill="hold">
                                          <p:stCondLst>
                                            <p:cond delay="200"/>
                                          </p:stCondLst>
                                        </p:cTn>
                                        <p:tgtEl>
                                          <p:spTgt spid="58"/>
                                        </p:tgtEl>
                                        <p:attrNameLst>
                                          <p:attrName>r</p:attrName>
                                        </p:attrNameLst>
                                      </p:cBhvr>
                                    </p:animRot>
                                    <p:animRot by="-240000">
                                      <p:cBhvr>
                                        <p:cTn id="91" dur="100" fill="hold">
                                          <p:stCondLst>
                                            <p:cond delay="300"/>
                                          </p:stCondLst>
                                        </p:cTn>
                                        <p:tgtEl>
                                          <p:spTgt spid="58"/>
                                        </p:tgtEl>
                                        <p:attrNameLst>
                                          <p:attrName>r</p:attrName>
                                        </p:attrNameLst>
                                      </p:cBhvr>
                                    </p:animRot>
                                    <p:animRot by="120000">
                                      <p:cBhvr>
                                        <p:cTn id="92" dur="100" fill="hold">
                                          <p:stCondLst>
                                            <p:cond delay="400"/>
                                          </p:stCondLst>
                                        </p:cTn>
                                        <p:tgtEl>
                                          <p:spTgt spid="58"/>
                                        </p:tgtEl>
                                        <p:attrNameLst>
                                          <p:attrName>r</p:attrName>
                                        </p:attrNameLst>
                                      </p:cBhvr>
                                    </p:animRot>
                                  </p:childTnLst>
                                </p:cTn>
                              </p:par>
                            </p:childTnLst>
                          </p:cTn>
                        </p:par>
                        <p:par>
                          <p:cTn id="93" fill="hold">
                            <p:stCondLst>
                              <p:cond delay="7750"/>
                            </p:stCondLst>
                            <p:childTnLst>
                              <p:par>
                                <p:cTn id="94" presetID="18" presetClass="entr" presetSubtype="9"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strips(upLeft)">
                                      <p:cBhvr>
                                        <p:cTn id="9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2" grpId="0" animBg="1"/>
      <p:bldP spid="52" grpId="1" animBg="1"/>
      <p:bldP spid="53" grpId="0" animBg="1"/>
      <p:bldP spid="53" grpId="1" animBg="1"/>
      <p:bldP spid="54" grpId="0"/>
      <p:bldP spid="55" grpId="0"/>
      <p:bldP spid="56" grpId="0" animBg="1"/>
      <p:bldP spid="56" grpId="1" animBg="1"/>
      <p:bldP spid="57" grpId="0"/>
      <p:bldP spid="58" grpId="0" animBg="1"/>
      <p:bldP spid="58" grpId="1" animBg="1"/>
      <p:bldP spid="5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3587"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4" y="480060"/>
            <a:ext cx="11239439"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with low confidence">
            <a:extLst>
              <a:ext uri="{FF2B5EF4-FFF2-40B4-BE49-F238E27FC236}">
                <a16:creationId xmlns:a16="http://schemas.microsoft.com/office/drawing/2014/main" id="{470E3FA6-1B25-6A2D-CA59-EBCCD62B2D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550" y="1772816"/>
            <a:ext cx="5295406" cy="2986654"/>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0749"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Picture 4" descr="Graphical user interface, diagram, text, chat or text message&#10;&#10;Description automatically generated">
            <a:extLst>
              <a:ext uri="{FF2B5EF4-FFF2-40B4-BE49-F238E27FC236}">
                <a16:creationId xmlns:a16="http://schemas.microsoft.com/office/drawing/2014/main" id="{D6AA0B70-9F04-EB6C-CC04-0BE0912213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4631" y="1772816"/>
            <a:ext cx="5295404" cy="2986654"/>
          </a:xfrm>
          <a:prstGeom prst="rect">
            <a:avLst/>
          </a:prstGeom>
        </p:spPr>
      </p:pic>
      <p:sp>
        <p:nvSpPr>
          <p:cNvPr id="6" name="Rectangle 5">
            <a:extLst>
              <a:ext uri="{FF2B5EF4-FFF2-40B4-BE49-F238E27FC236}">
                <a16:creationId xmlns:a16="http://schemas.microsoft.com/office/drawing/2014/main" id="{1747A754-B9EC-49B6-4361-388133525089}"/>
              </a:ext>
            </a:extLst>
          </p:cNvPr>
          <p:cNvSpPr/>
          <p:nvPr/>
        </p:nvSpPr>
        <p:spPr>
          <a:xfrm>
            <a:off x="4028521" y="630485"/>
            <a:ext cx="4104455" cy="79208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a:solidFill>
                  <a:srgbClr val="002060"/>
                </a:solidFill>
              </a:rPr>
              <a:t>GỢI Ý CÁCH ỨNG XỬ</a:t>
            </a:r>
          </a:p>
        </p:txBody>
      </p:sp>
    </p:spTree>
    <p:extLst>
      <p:ext uri="{BB962C8B-B14F-4D97-AF65-F5344CB8AC3E}">
        <p14:creationId xmlns:p14="http://schemas.microsoft.com/office/powerpoint/2010/main" val="137198511"/>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2B43ED-80DB-A850-277E-ADB90B8067E5}"/>
              </a:ext>
            </a:extLst>
          </p:cNvPr>
          <p:cNvSpPr txBox="1"/>
          <p:nvPr/>
        </p:nvSpPr>
        <p:spPr>
          <a:xfrm>
            <a:off x="1635605" y="32847"/>
            <a:ext cx="8568952"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x-none" sz="3200" b="1" i="0" u="none" strike="noStrike" kern="1200" cap="none" spc="0" normalizeH="0" baseline="0" noProof="0">
                <a:ln>
                  <a:noFill/>
                </a:ln>
                <a:solidFill>
                  <a:srgbClr val="FF0000"/>
                </a:solidFill>
                <a:effectLst/>
                <a:uLnTx/>
                <a:uFillTx/>
                <a:latin typeface="Times New Roman" pitchFamily="18" charset="0"/>
                <a:ea typeface="宋体" panose="02010600030101010101" pitchFamily="2" charset="-122"/>
                <a:cs typeface="Times New Roman" pitchFamily="18" charset="0"/>
              </a:rPr>
              <a:t>PHIẾU BÀI TẬP</a:t>
            </a:r>
          </a:p>
        </p:txBody>
      </p:sp>
      <p:graphicFrame>
        <p:nvGraphicFramePr>
          <p:cNvPr id="6" name="Table 5"/>
          <p:cNvGraphicFramePr>
            <a:graphicFrameLocks noGrp="1"/>
          </p:cNvGraphicFramePr>
          <p:nvPr/>
        </p:nvGraphicFramePr>
        <p:xfrm>
          <a:off x="0" y="617622"/>
          <a:ext cx="12073457" cy="6119479"/>
        </p:xfrm>
        <a:graphic>
          <a:graphicData uri="http://schemas.openxmlformats.org/drawingml/2006/table">
            <a:tbl>
              <a:tblPr firstRow="1" firstCol="1" bandRow="1"/>
              <a:tblGrid>
                <a:gridCol w="1560290">
                  <a:extLst>
                    <a:ext uri="{9D8B030D-6E8A-4147-A177-3AD203B41FA5}">
                      <a16:colId xmlns:a16="http://schemas.microsoft.com/office/drawing/2014/main" val="20000"/>
                    </a:ext>
                  </a:extLst>
                </a:gridCol>
                <a:gridCol w="5820514">
                  <a:extLst>
                    <a:ext uri="{9D8B030D-6E8A-4147-A177-3AD203B41FA5}">
                      <a16:colId xmlns:a16="http://schemas.microsoft.com/office/drawing/2014/main" val="20001"/>
                    </a:ext>
                  </a:extLst>
                </a:gridCol>
                <a:gridCol w="1490723">
                  <a:extLst>
                    <a:ext uri="{9D8B030D-6E8A-4147-A177-3AD203B41FA5}">
                      <a16:colId xmlns:a16="http://schemas.microsoft.com/office/drawing/2014/main" val="20002"/>
                    </a:ext>
                  </a:extLst>
                </a:gridCol>
                <a:gridCol w="1600965">
                  <a:extLst>
                    <a:ext uri="{9D8B030D-6E8A-4147-A177-3AD203B41FA5}">
                      <a16:colId xmlns:a16="http://schemas.microsoft.com/office/drawing/2014/main" val="20003"/>
                    </a:ext>
                  </a:extLst>
                </a:gridCol>
                <a:gridCol w="1600965">
                  <a:extLst>
                    <a:ext uri="{9D8B030D-6E8A-4147-A177-3AD203B41FA5}">
                      <a16:colId xmlns:a16="http://schemas.microsoft.com/office/drawing/2014/main" val="20004"/>
                    </a:ext>
                  </a:extLst>
                </a:gridCol>
              </a:tblGrid>
              <a:tr h="363106">
                <a:tc rowSpan="2">
                  <a:txBody>
                    <a:bodyPr/>
                    <a:lstStyle/>
                    <a:p>
                      <a:pPr algn="ctr">
                        <a:lnSpc>
                          <a:spcPct val="100000"/>
                        </a:lnSpc>
                        <a:spcBef>
                          <a:spcPts val="600"/>
                        </a:spcBef>
                        <a:spcAft>
                          <a:spcPts val="600"/>
                        </a:spcAft>
                      </a:pPr>
                      <a:r>
                        <a:rPr lang="en-US" sz="1800" b="1" dirty="0" err="1">
                          <a:solidFill>
                            <a:srgbClr val="000000"/>
                          </a:solidFill>
                          <a:effectLst/>
                          <a:latin typeface="Times New Roman" panose="02020603050405020304" pitchFamily="18" charset="0"/>
                          <a:ea typeface="Times New Roman"/>
                          <a:cs typeface="Times New Roman" panose="02020603050405020304" pitchFamily="18" charset="0"/>
                        </a:rPr>
                        <a:t>Tình</a:t>
                      </a:r>
                      <a:r>
                        <a:rPr lang="en-US" sz="1800" b="1"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a:cs typeface="Times New Roman" panose="02020603050405020304" pitchFamily="18" charset="0"/>
                        </a:rPr>
                        <a:t>huống</a:t>
                      </a:r>
                      <a:endParaRPr lang="vi-VN" sz="1800" b="1" dirty="0">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gridSpan="4">
                  <a:txBody>
                    <a:bodyPr/>
                    <a:lstStyle/>
                    <a:p>
                      <a:pPr algn="ctr">
                        <a:lnSpc>
                          <a:spcPct val="100000"/>
                        </a:lnSpc>
                        <a:spcBef>
                          <a:spcPts val="600"/>
                        </a:spcBef>
                        <a:spcAft>
                          <a:spcPts val="600"/>
                        </a:spcAft>
                      </a:pPr>
                      <a:r>
                        <a:rPr lang="en-US" sz="1800" b="1" dirty="0" err="1">
                          <a:solidFill>
                            <a:srgbClr val="000000"/>
                          </a:solidFill>
                          <a:effectLst/>
                          <a:latin typeface="Times New Roman" panose="02020603050405020304" pitchFamily="18" charset="0"/>
                          <a:ea typeface="Times New Roman"/>
                          <a:cs typeface="Times New Roman" panose="02020603050405020304" pitchFamily="18" charset="0"/>
                        </a:rPr>
                        <a:t>Mức</a:t>
                      </a:r>
                      <a:r>
                        <a:rPr lang="en-US" sz="1800" b="1"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a:cs typeface="Times New Roman" panose="02020603050405020304" pitchFamily="18" charset="0"/>
                        </a:rPr>
                        <a:t>độ</a:t>
                      </a:r>
                      <a:r>
                        <a:rPr lang="en-US" sz="1800" b="1"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a:cs typeface="Times New Roman" panose="02020603050405020304" pitchFamily="18" charset="0"/>
                        </a:rPr>
                        <a:t>quan</a:t>
                      </a:r>
                      <a:r>
                        <a:rPr lang="en-US" sz="1800" b="1"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a:cs typeface="Times New Roman" panose="02020603050405020304" pitchFamily="18" charset="0"/>
                        </a:rPr>
                        <a:t>tâm</a:t>
                      </a:r>
                      <a:r>
                        <a:rPr lang="en-US" sz="1800" b="1"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1800" b="1">
                          <a:solidFill>
                            <a:srgbClr val="000000"/>
                          </a:solidFill>
                          <a:effectLst/>
                          <a:latin typeface="Times New Roman" panose="02020603050405020304" pitchFamily="18" charset="0"/>
                          <a:ea typeface="Times New Roman"/>
                          <a:cs typeface="Times New Roman" panose="02020603050405020304" pitchFamily="18" charset="0"/>
                        </a:rPr>
                        <a:t>chia sẻ</a:t>
                      </a:r>
                      <a:endParaRPr lang="vi-VN" sz="1800" b="1" dirty="0">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385563">
                <a:tc vMerge="1">
                  <a:txBody>
                    <a:bodyPr/>
                    <a:lstStyle/>
                    <a:p>
                      <a:endParaRPr lang="vi-VN"/>
                    </a:p>
                  </a:txBody>
                  <a:tcPr/>
                </a:tc>
                <a:tc>
                  <a:txBody>
                    <a:bodyPr/>
                    <a:lstStyle/>
                    <a:p>
                      <a:pPr algn="ctr">
                        <a:lnSpc>
                          <a:spcPct val="100000"/>
                        </a:lnSpc>
                        <a:spcBef>
                          <a:spcPts val="600"/>
                        </a:spcBef>
                        <a:spcAft>
                          <a:spcPts val="600"/>
                        </a:spcAft>
                      </a:pPr>
                      <a:r>
                        <a:rPr lang="en-US" sz="1800" b="1" dirty="0" err="1">
                          <a:solidFill>
                            <a:srgbClr val="000000"/>
                          </a:solidFill>
                          <a:effectLst/>
                          <a:latin typeface="Times New Roman" panose="02020603050405020304" pitchFamily="18" charset="0"/>
                          <a:ea typeface="Times New Roman"/>
                          <a:cs typeface="Times New Roman" panose="02020603050405020304" pitchFamily="18" charset="0"/>
                        </a:rPr>
                        <a:t>Hành</a:t>
                      </a:r>
                      <a:r>
                        <a:rPr lang="en-US" sz="1800" b="1"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a:cs typeface="Times New Roman" panose="02020603050405020304" pitchFamily="18" charset="0"/>
                        </a:rPr>
                        <a:t>động</a:t>
                      </a:r>
                      <a:endParaRPr lang="vi-VN" sz="1800" b="1" dirty="0">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0000"/>
                        </a:lnSpc>
                        <a:spcBef>
                          <a:spcPts val="600"/>
                        </a:spcBef>
                        <a:spcAft>
                          <a:spcPts val="600"/>
                        </a:spcAft>
                      </a:pPr>
                      <a:r>
                        <a:rPr lang="en-US" sz="1800" b="1" dirty="0" err="1">
                          <a:solidFill>
                            <a:srgbClr val="000000"/>
                          </a:solidFill>
                          <a:effectLst/>
                          <a:latin typeface="Times New Roman" panose="02020603050405020304" pitchFamily="18" charset="0"/>
                          <a:ea typeface="Times New Roman"/>
                          <a:cs typeface="Times New Roman" panose="02020603050405020304" pitchFamily="18" charset="0"/>
                        </a:rPr>
                        <a:t>Thường</a:t>
                      </a:r>
                      <a:r>
                        <a:rPr lang="en-US" sz="1800" b="1"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a:cs typeface="Times New Roman" panose="02020603050405020304" pitchFamily="18" charset="0"/>
                        </a:rPr>
                        <a:t>xuyên</a:t>
                      </a:r>
                      <a:endParaRPr lang="vi-VN" sz="1800" b="1" dirty="0">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0000"/>
                        </a:lnSpc>
                        <a:spcBef>
                          <a:spcPts val="600"/>
                        </a:spcBef>
                        <a:spcAft>
                          <a:spcPts val="600"/>
                        </a:spcAft>
                      </a:pPr>
                      <a:r>
                        <a:rPr lang="en-US" sz="1800" b="1" dirty="0" err="1">
                          <a:solidFill>
                            <a:srgbClr val="000000"/>
                          </a:solidFill>
                          <a:effectLst/>
                          <a:latin typeface="Times New Roman" panose="02020603050405020304" pitchFamily="18" charset="0"/>
                          <a:ea typeface="Times New Roman"/>
                          <a:cs typeface="Times New Roman" panose="02020603050405020304" pitchFamily="18" charset="0"/>
                        </a:rPr>
                        <a:t>Ít</a:t>
                      </a:r>
                      <a:r>
                        <a:rPr lang="en-US" sz="1800" b="1"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a:cs typeface="Times New Roman" panose="02020603050405020304" pitchFamily="18" charset="0"/>
                        </a:rPr>
                        <a:t>khi</a:t>
                      </a:r>
                      <a:endParaRPr lang="vi-VN" sz="1800" b="1" dirty="0">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0000"/>
                        </a:lnSpc>
                        <a:spcBef>
                          <a:spcPts val="600"/>
                        </a:spcBef>
                        <a:spcAft>
                          <a:spcPts val="600"/>
                        </a:spcAft>
                      </a:pPr>
                      <a:r>
                        <a:rPr lang="en-US" sz="1800" b="1" dirty="0" err="1">
                          <a:solidFill>
                            <a:srgbClr val="000000"/>
                          </a:solidFill>
                          <a:effectLst/>
                          <a:latin typeface="Times New Roman" panose="02020603050405020304" pitchFamily="18" charset="0"/>
                          <a:ea typeface="Times New Roman"/>
                          <a:cs typeface="Times New Roman" panose="02020603050405020304" pitchFamily="18" charset="0"/>
                        </a:rPr>
                        <a:t>Hiếm</a:t>
                      </a:r>
                      <a:r>
                        <a:rPr lang="en-US" sz="1800" b="1" dirty="0">
                          <a:solidFill>
                            <a:srgbClr val="000000"/>
                          </a:solidFill>
                          <a:effectLst/>
                          <a:latin typeface="Times New Roman" panose="02020603050405020304" pitchFamily="18" charset="0"/>
                          <a:ea typeface="Times New Roman"/>
                          <a:cs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a:cs typeface="Times New Roman" panose="02020603050405020304" pitchFamily="18" charset="0"/>
                        </a:rPr>
                        <a:t>khi</a:t>
                      </a:r>
                      <a:endParaRPr lang="vi-VN" sz="1800" b="1" dirty="0">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1"/>
                  </a:ext>
                </a:extLst>
              </a:tr>
              <a:tr h="771123">
                <a:tc rowSpan="2">
                  <a:txBody>
                    <a:bodyPr/>
                    <a:lstStyle/>
                    <a:p>
                      <a:pPr algn="just">
                        <a:lnSpc>
                          <a:spcPct val="100000"/>
                        </a:lnSpc>
                        <a:spcBef>
                          <a:spcPts val="600"/>
                        </a:spcBef>
                        <a:spcAft>
                          <a:spcPts val="600"/>
                        </a:spcAft>
                      </a:pPr>
                      <a:r>
                        <a:rPr lang="vi-VN" sz="2000" b="1" dirty="0">
                          <a:solidFill>
                            <a:srgbClr val="000000"/>
                          </a:solidFill>
                          <a:effectLst/>
                          <a:latin typeface="Times New Roman" panose="02020603050405020304" pitchFamily="18" charset="0"/>
                          <a:ea typeface="Times New Roman"/>
                          <a:cs typeface="Times New Roman" panose="02020603050405020304" pitchFamily="18" charset="0"/>
                        </a:rPr>
                        <a:t>1. </a:t>
                      </a:r>
                      <a:r>
                        <a:rPr lang="vi-VN" sz="2000" b="1" dirty="0">
                          <a:solidFill>
                            <a:srgbClr val="000000"/>
                          </a:solidFill>
                          <a:effectLst/>
                          <a:latin typeface="Times New Roman" panose="02020603050405020304" pitchFamily="18" charset="0"/>
                          <a:cs typeface="Times New Roman" panose="02020603050405020304" pitchFamily="18" charset="0"/>
                        </a:rPr>
                        <a:t>Khi người thân trong gia đình đạt được những thành công</a:t>
                      </a: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Bef>
                          <a:spcPts val="600"/>
                        </a:spcBef>
                        <a:spcAft>
                          <a:spcPts val="600"/>
                        </a:spcAft>
                      </a:pPr>
                      <a:r>
                        <a:rPr lang="vi-VN" sz="2000" b="1" dirty="0">
                          <a:solidFill>
                            <a:srgbClr val="000000"/>
                          </a:solidFill>
                          <a:effectLst/>
                          <a:latin typeface="Times New Roman" panose="02020603050405020304" pitchFamily="18" charset="0"/>
                          <a:ea typeface="Times New Roman"/>
                          <a:cs typeface="Times New Roman" panose="02020603050405020304" pitchFamily="18" charset="0"/>
                        </a:rPr>
                        <a:t>+ </a:t>
                      </a:r>
                      <a:r>
                        <a:rPr lang="vi-VN" sz="2000" b="1" dirty="0">
                          <a:solidFill>
                            <a:srgbClr val="242021"/>
                          </a:solidFill>
                          <a:effectLst/>
                          <a:latin typeface="Times New Roman" panose="02020603050405020304" pitchFamily="18" charset="0"/>
                          <a:cs typeface="Times New Roman" panose="02020603050405020304" pitchFamily="18" charset="0"/>
                        </a:rPr>
                        <a:t>Nói lời chúc mừng và bày tỏ sự tán thưởng, khích lệ;</a:t>
                      </a:r>
                      <a:br>
                        <a:rPr lang="vi-VN" sz="2000" b="1" dirty="0">
                          <a:solidFill>
                            <a:srgbClr val="242021"/>
                          </a:solidFill>
                          <a:effectLst/>
                          <a:latin typeface="Times New Roman" panose="02020603050405020304" pitchFamily="18" charset="0"/>
                          <a:cs typeface="Times New Roman" panose="02020603050405020304" pitchFamily="18" charset="0"/>
                        </a:rPr>
                      </a:br>
                      <a:r>
                        <a:rPr lang="vi-VN" sz="2000" b="1" dirty="0">
                          <a:solidFill>
                            <a:srgbClr val="000000"/>
                          </a:solidFill>
                          <a:effectLst/>
                          <a:latin typeface="Times New Roman" panose="02020603050405020304" pitchFamily="18" charset="0"/>
                          <a:cs typeface="Times New Roman" panose="02020603050405020304" pitchFamily="18" charset="0"/>
                        </a:rPr>
                        <a:t>+ </a:t>
                      </a:r>
                      <a:r>
                        <a:rPr lang="vi-VN" sz="2000" b="1" dirty="0">
                          <a:solidFill>
                            <a:srgbClr val="242021"/>
                          </a:solidFill>
                          <a:effectLst/>
                          <a:latin typeface="Times New Roman" panose="02020603050405020304" pitchFamily="18" charset="0"/>
                          <a:cs typeface="Times New Roman" panose="02020603050405020304" pitchFamily="18" charset="0"/>
                        </a:rPr>
                        <a:t>Thể hiện niềm vui qua lời nói, qua cử chỉ, điệu bộ;</a:t>
                      </a:r>
                      <a:endParaRPr lang="vi-VN" sz="2000" b="1" dirty="0">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Bef>
                          <a:spcPts val="600"/>
                        </a:spcBef>
                        <a:spcAft>
                          <a:spcPts val="600"/>
                        </a:spcAft>
                      </a:pPr>
                      <a:r>
                        <a:rPr lang="vi-VN" sz="1800" b="1" dirty="0">
                          <a:solidFill>
                            <a:srgbClr val="000000"/>
                          </a:solidFill>
                          <a:effectLst/>
                          <a:latin typeface="Times New Roman" panose="02020603050405020304" pitchFamily="18" charset="0"/>
                          <a:ea typeface="Times New Roman"/>
                          <a:cs typeface="Times New Roman" panose="02020603050405020304" pitchFamily="18" charset="0"/>
                        </a:rPr>
                        <a:t> </a:t>
                      </a:r>
                      <a:endParaRPr lang="vi-VN" sz="1800" b="1" dirty="0">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Bef>
                          <a:spcPts val="600"/>
                        </a:spcBef>
                        <a:spcAft>
                          <a:spcPts val="600"/>
                        </a:spcAft>
                      </a:pPr>
                      <a:r>
                        <a:rPr lang="vi-VN" sz="1800" b="1" dirty="0">
                          <a:solidFill>
                            <a:srgbClr val="000000"/>
                          </a:solidFill>
                          <a:effectLst/>
                          <a:latin typeface="Times New Roman" panose="02020603050405020304" pitchFamily="18" charset="0"/>
                          <a:ea typeface="Times New Roman"/>
                          <a:cs typeface="Times New Roman" panose="02020603050405020304" pitchFamily="18" charset="0"/>
                        </a:rPr>
                        <a:t> </a:t>
                      </a:r>
                      <a:endParaRPr lang="vi-VN" sz="1800" b="1" dirty="0">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Bef>
                          <a:spcPts val="600"/>
                        </a:spcBef>
                        <a:spcAft>
                          <a:spcPts val="600"/>
                        </a:spcAft>
                      </a:pPr>
                      <a:r>
                        <a:rPr lang="vi-VN" sz="1800" b="1">
                          <a:solidFill>
                            <a:srgbClr val="000000"/>
                          </a:solidFill>
                          <a:effectLst/>
                          <a:latin typeface="Times New Roman" panose="02020603050405020304" pitchFamily="18" charset="0"/>
                          <a:ea typeface="Times New Roman"/>
                          <a:cs typeface="Times New Roman" panose="02020603050405020304" pitchFamily="18" charset="0"/>
                        </a:rPr>
                        <a:t> </a:t>
                      </a:r>
                      <a:endParaRPr lang="vi-VN" sz="1800" b="1">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2"/>
                  </a:ext>
                </a:extLst>
              </a:tr>
              <a:tr h="578342">
                <a:tc vMerge="1">
                  <a:txBody>
                    <a:bodyPr/>
                    <a:lstStyle/>
                    <a:p>
                      <a:endParaRPr lang="vi-VN"/>
                    </a:p>
                  </a:txBody>
                  <a:tcPr/>
                </a:tc>
                <a:tc>
                  <a:txBody>
                    <a:bodyPr/>
                    <a:lstStyle/>
                    <a:p>
                      <a:pPr algn="just">
                        <a:lnSpc>
                          <a:spcPct val="100000"/>
                        </a:lnSpc>
                        <a:spcBef>
                          <a:spcPts val="600"/>
                        </a:spcBef>
                        <a:spcAft>
                          <a:spcPts val="600"/>
                        </a:spcAft>
                      </a:pPr>
                      <a:r>
                        <a:rPr lang="vi-VN" sz="2000" b="1" dirty="0">
                          <a:solidFill>
                            <a:srgbClr val="000000"/>
                          </a:solidFill>
                          <a:effectLst/>
                          <a:latin typeface="Times New Roman" panose="02020603050405020304" pitchFamily="18" charset="0"/>
                          <a:cs typeface="Times New Roman" panose="02020603050405020304" pitchFamily="18" charset="0"/>
                        </a:rPr>
                        <a:t>+ </a:t>
                      </a:r>
                      <a:r>
                        <a:rPr lang="vi-VN" sz="2000" b="1" dirty="0">
                          <a:solidFill>
                            <a:srgbClr val="242021"/>
                          </a:solidFill>
                          <a:effectLst/>
                          <a:latin typeface="Times New Roman" panose="02020603050405020304" pitchFamily="18" charset="0"/>
                          <a:cs typeface="Times New Roman" panose="02020603050405020304" pitchFamily="18" charset="0"/>
                        </a:rPr>
                        <a:t>Trao đổi về những việc đã thực hiện để có được thành công đó;</a:t>
                      </a:r>
                      <a:endParaRPr lang="vi-VN" sz="2000" b="1" dirty="0">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Bef>
                          <a:spcPts val="600"/>
                        </a:spcBef>
                        <a:spcAft>
                          <a:spcPts val="600"/>
                        </a:spcAft>
                      </a:pPr>
                      <a:r>
                        <a:rPr lang="vi-VN" sz="1800" b="1" dirty="0">
                          <a:solidFill>
                            <a:srgbClr val="000000"/>
                          </a:solidFill>
                          <a:effectLst/>
                          <a:latin typeface="Times New Roman" panose="02020603050405020304" pitchFamily="18" charset="0"/>
                          <a:ea typeface="Times New Roman"/>
                          <a:cs typeface="Times New Roman" panose="02020603050405020304" pitchFamily="18" charset="0"/>
                        </a:rPr>
                        <a:t> </a:t>
                      </a:r>
                      <a:endParaRPr lang="vi-VN" sz="1800" b="1" dirty="0">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Bef>
                          <a:spcPts val="600"/>
                        </a:spcBef>
                        <a:spcAft>
                          <a:spcPts val="600"/>
                        </a:spcAft>
                      </a:pPr>
                      <a:r>
                        <a:rPr lang="vi-VN" sz="1800" b="1" dirty="0">
                          <a:solidFill>
                            <a:srgbClr val="000000"/>
                          </a:solidFill>
                          <a:effectLst/>
                          <a:latin typeface="Times New Roman" panose="02020603050405020304" pitchFamily="18" charset="0"/>
                          <a:ea typeface="Times New Roman"/>
                          <a:cs typeface="Times New Roman" panose="02020603050405020304" pitchFamily="18" charset="0"/>
                        </a:rPr>
                        <a:t> </a:t>
                      </a:r>
                      <a:endParaRPr lang="vi-VN" sz="1800" b="1" dirty="0">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Bef>
                          <a:spcPts val="600"/>
                        </a:spcBef>
                        <a:spcAft>
                          <a:spcPts val="600"/>
                        </a:spcAft>
                      </a:pPr>
                      <a:r>
                        <a:rPr lang="vi-VN" sz="1800" b="1">
                          <a:solidFill>
                            <a:srgbClr val="000000"/>
                          </a:solidFill>
                          <a:effectLst/>
                          <a:latin typeface="Times New Roman" panose="02020603050405020304" pitchFamily="18" charset="0"/>
                          <a:ea typeface="Times New Roman"/>
                          <a:cs typeface="Times New Roman" panose="02020603050405020304" pitchFamily="18" charset="0"/>
                        </a:rPr>
                        <a:t> </a:t>
                      </a:r>
                      <a:endParaRPr lang="vi-VN" sz="1800" b="1">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3"/>
                  </a:ext>
                </a:extLst>
              </a:tr>
              <a:tr h="385563">
                <a:tc rowSpan="3">
                  <a:txBody>
                    <a:bodyPr/>
                    <a:lstStyle/>
                    <a:p>
                      <a:pPr algn="just">
                        <a:lnSpc>
                          <a:spcPct val="100000"/>
                        </a:lnSpc>
                        <a:spcBef>
                          <a:spcPts val="600"/>
                        </a:spcBef>
                        <a:spcAft>
                          <a:spcPts val="600"/>
                        </a:spcAft>
                      </a:pPr>
                      <a:r>
                        <a:rPr lang="vi-VN" sz="2000" b="1" dirty="0">
                          <a:solidFill>
                            <a:srgbClr val="000000"/>
                          </a:solidFill>
                          <a:effectLst/>
                          <a:latin typeface="Times New Roman" panose="02020603050405020304" pitchFamily="18" charset="0"/>
                          <a:ea typeface="Times New Roman"/>
                          <a:cs typeface="Times New Roman" panose="02020603050405020304" pitchFamily="18" charset="0"/>
                        </a:rPr>
                        <a:t>2. Khi người thân gặp khó khăn </a:t>
                      </a:r>
                      <a:endParaRPr lang="vi-VN" sz="2000" b="1" dirty="0">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Bef>
                          <a:spcPts val="600"/>
                        </a:spcBef>
                        <a:spcAft>
                          <a:spcPts val="600"/>
                        </a:spcAft>
                      </a:pPr>
                      <a:r>
                        <a:rPr lang="vi-VN" sz="2000" b="1" dirty="0">
                          <a:solidFill>
                            <a:srgbClr val="242021"/>
                          </a:solidFill>
                          <a:effectLst/>
                          <a:latin typeface="Times New Roman" panose="02020603050405020304" pitchFamily="18" charset="0"/>
                          <a:cs typeface="Times New Roman" panose="02020603050405020304" pitchFamily="18" charset="0"/>
                        </a:rPr>
                        <a:t> + Hỏi thăm, động viên, chia sẻ;</a:t>
                      </a:r>
                      <a:endParaRPr lang="vi-VN" sz="2000" b="1" dirty="0">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Bef>
                          <a:spcPts val="600"/>
                        </a:spcBef>
                        <a:spcAft>
                          <a:spcPts val="600"/>
                        </a:spcAft>
                      </a:pPr>
                      <a:r>
                        <a:rPr lang="vi-VN" sz="1800" b="1">
                          <a:solidFill>
                            <a:srgbClr val="000000"/>
                          </a:solidFill>
                          <a:effectLst/>
                          <a:latin typeface="Times New Roman" panose="02020603050405020304" pitchFamily="18" charset="0"/>
                          <a:ea typeface="Times New Roman"/>
                          <a:cs typeface="Times New Roman" panose="02020603050405020304" pitchFamily="18" charset="0"/>
                        </a:rPr>
                        <a:t> </a:t>
                      </a:r>
                      <a:endParaRPr lang="vi-VN" sz="1800" b="1">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Bef>
                          <a:spcPts val="600"/>
                        </a:spcBef>
                        <a:spcAft>
                          <a:spcPts val="600"/>
                        </a:spcAft>
                      </a:pPr>
                      <a:r>
                        <a:rPr lang="vi-VN" sz="1800" b="1" dirty="0">
                          <a:solidFill>
                            <a:srgbClr val="000000"/>
                          </a:solidFill>
                          <a:effectLst/>
                          <a:latin typeface="Times New Roman" panose="02020603050405020304" pitchFamily="18" charset="0"/>
                          <a:ea typeface="Times New Roman"/>
                          <a:cs typeface="Times New Roman" panose="02020603050405020304" pitchFamily="18" charset="0"/>
                        </a:rPr>
                        <a:t> </a:t>
                      </a:r>
                      <a:endParaRPr lang="vi-VN" sz="1800" b="1" dirty="0">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Bef>
                          <a:spcPts val="600"/>
                        </a:spcBef>
                        <a:spcAft>
                          <a:spcPts val="600"/>
                        </a:spcAft>
                      </a:pPr>
                      <a:r>
                        <a:rPr lang="vi-VN" sz="1800" b="1">
                          <a:solidFill>
                            <a:srgbClr val="000000"/>
                          </a:solidFill>
                          <a:effectLst/>
                          <a:latin typeface="Times New Roman" panose="02020603050405020304" pitchFamily="18" charset="0"/>
                          <a:ea typeface="Times New Roman"/>
                          <a:cs typeface="Times New Roman" panose="02020603050405020304" pitchFamily="18" charset="0"/>
                        </a:rPr>
                        <a:t> </a:t>
                      </a:r>
                      <a:endParaRPr lang="vi-VN" sz="1800" b="1">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4"/>
                  </a:ext>
                </a:extLst>
              </a:tr>
              <a:tr h="283723">
                <a:tc vMerge="1">
                  <a:txBody>
                    <a:bodyPr/>
                    <a:lstStyle/>
                    <a:p>
                      <a:endParaRPr lang="vi-VN"/>
                    </a:p>
                  </a:txBody>
                  <a:tcPr/>
                </a:tc>
                <a:tc>
                  <a:txBody>
                    <a:bodyPr/>
                    <a:lstStyle/>
                    <a:p>
                      <a:pPr algn="just">
                        <a:lnSpc>
                          <a:spcPct val="100000"/>
                        </a:lnSpc>
                        <a:spcBef>
                          <a:spcPts val="600"/>
                        </a:spcBef>
                        <a:spcAft>
                          <a:spcPts val="600"/>
                        </a:spcAft>
                      </a:pPr>
                      <a:r>
                        <a:rPr lang="vi-VN" sz="2000" b="1" dirty="0">
                          <a:solidFill>
                            <a:srgbClr val="000000"/>
                          </a:solidFill>
                          <a:effectLst/>
                          <a:latin typeface="Times New Roman" panose="02020603050405020304" pitchFamily="18" charset="0"/>
                          <a:cs typeface="Times New Roman" panose="02020603050405020304" pitchFamily="18" charset="0"/>
                        </a:rPr>
                        <a:t>+ </a:t>
                      </a:r>
                      <a:r>
                        <a:rPr lang="vi-VN" sz="2000" b="1" dirty="0">
                          <a:solidFill>
                            <a:srgbClr val="242021"/>
                          </a:solidFill>
                          <a:effectLst/>
                          <a:latin typeface="Times New Roman" panose="02020603050405020304" pitchFamily="18" charset="0"/>
                          <a:cs typeface="Times New Roman" panose="02020603050405020304" pitchFamily="18" charset="0"/>
                        </a:rPr>
                        <a:t>Đồng cảm và thấu hiểu;</a:t>
                      </a:r>
                      <a:endParaRPr lang="vi-VN" sz="2000" b="1" dirty="0">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Bef>
                          <a:spcPts val="600"/>
                        </a:spcBef>
                        <a:spcAft>
                          <a:spcPts val="600"/>
                        </a:spcAft>
                      </a:pPr>
                      <a:r>
                        <a:rPr lang="vi-VN" sz="1800" b="1" dirty="0">
                          <a:solidFill>
                            <a:srgbClr val="000000"/>
                          </a:solidFill>
                          <a:effectLst/>
                          <a:latin typeface="Times New Roman" panose="02020603050405020304" pitchFamily="18" charset="0"/>
                          <a:ea typeface="Times New Roman"/>
                          <a:cs typeface="Times New Roman" panose="02020603050405020304" pitchFamily="18" charset="0"/>
                        </a:rPr>
                        <a:t> </a:t>
                      </a:r>
                      <a:endParaRPr lang="vi-VN" sz="1800" b="1" dirty="0">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Bef>
                          <a:spcPts val="600"/>
                        </a:spcBef>
                        <a:spcAft>
                          <a:spcPts val="600"/>
                        </a:spcAft>
                      </a:pPr>
                      <a:r>
                        <a:rPr lang="vi-VN" sz="1800" b="1" dirty="0">
                          <a:solidFill>
                            <a:srgbClr val="000000"/>
                          </a:solidFill>
                          <a:effectLst/>
                          <a:latin typeface="Times New Roman" panose="02020603050405020304" pitchFamily="18" charset="0"/>
                          <a:ea typeface="Times New Roman"/>
                          <a:cs typeface="Times New Roman" panose="02020603050405020304" pitchFamily="18" charset="0"/>
                        </a:rPr>
                        <a:t> </a:t>
                      </a:r>
                      <a:endParaRPr lang="vi-VN" sz="1800" b="1" dirty="0">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Bef>
                          <a:spcPts val="600"/>
                        </a:spcBef>
                        <a:spcAft>
                          <a:spcPts val="600"/>
                        </a:spcAft>
                      </a:pPr>
                      <a:r>
                        <a:rPr lang="vi-VN" sz="1800" b="1" dirty="0">
                          <a:solidFill>
                            <a:srgbClr val="000000"/>
                          </a:solidFill>
                          <a:effectLst/>
                          <a:latin typeface="Times New Roman" panose="02020603050405020304" pitchFamily="18" charset="0"/>
                          <a:ea typeface="Times New Roman"/>
                          <a:cs typeface="Times New Roman" panose="02020603050405020304" pitchFamily="18" charset="0"/>
                        </a:rPr>
                        <a:t> </a:t>
                      </a:r>
                      <a:endParaRPr lang="vi-VN" sz="1800" b="1" dirty="0">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5"/>
                  </a:ext>
                </a:extLst>
              </a:tr>
              <a:tr h="385563">
                <a:tc vMerge="1">
                  <a:txBody>
                    <a:bodyPr/>
                    <a:lstStyle/>
                    <a:p>
                      <a:endParaRPr lang="vi-VN"/>
                    </a:p>
                  </a:txBody>
                  <a:tcPr/>
                </a:tc>
                <a:tc>
                  <a:txBody>
                    <a:bodyPr/>
                    <a:lstStyle/>
                    <a:p>
                      <a:pPr algn="just">
                        <a:lnSpc>
                          <a:spcPct val="100000"/>
                        </a:lnSpc>
                        <a:spcBef>
                          <a:spcPts val="600"/>
                        </a:spcBef>
                        <a:spcAft>
                          <a:spcPts val="600"/>
                        </a:spcAft>
                      </a:pPr>
                      <a:r>
                        <a:rPr lang="vi-VN" sz="2000" b="1" dirty="0">
                          <a:solidFill>
                            <a:srgbClr val="000000"/>
                          </a:solidFill>
                          <a:effectLst/>
                          <a:latin typeface="Times New Roman" panose="02020603050405020304" pitchFamily="18" charset="0"/>
                          <a:cs typeface="Times New Roman" panose="02020603050405020304" pitchFamily="18" charset="0"/>
                        </a:rPr>
                        <a:t>+ </a:t>
                      </a:r>
                      <a:r>
                        <a:rPr lang="vi-VN" sz="2000" b="1" dirty="0">
                          <a:solidFill>
                            <a:srgbClr val="242021"/>
                          </a:solidFill>
                          <a:effectLst/>
                          <a:latin typeface="Times New Roman" panose="02020603050405020304" pitchFamily="18" charset="0"/>
                          <a:cs typeface="Times New Roman" panose="02020603050405020304" pitchFamily="18" charset="0"/>
                        </a:rPr>
                        <a:t>Giúp đỡ hết sức trong khả năng của mình</a:t>
                      </a:r>
                      <a:endParaRPr lang="vi-VN" sz="2000" b="1" dirty="0">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Bef>
                          <a:spcPts val="600"/>
                        </a:spcBef>
                        <a:spcAft>
                          <a:spcPts val="600"/>
                        </a:spcAft>
                      </a:pPr>
                      <a:r>
                        <a:rPr lang="vi-VN" sz="1800" b="1">
                          <a:solidFill>
                            <a:srgbClr val="000000"/>
                          </a:solidFill>
                          <a:effectLst/>
                          <a:latin typeface="Times New Roman" panose="02020603050405020304" pitchFamily="18" charset="0"/>
                          <a:ea typeface="Times New Roman"/>
                          <a:cs typeface="Times New Roman" panose="02020603050405020304" pitchFamily="18" charset="0"/>
                        </a:rPr>
                        <a:t> </a:t>
                      </a:r>
                      <a:endParaRPr lang="vi-VN" sz="1800" b="1">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Bef>
                          <a:spcPts val="600"/>
                        </a:spcBef>
                        <a:spcAft>
                          <a:spcPts val="600"/>
                        </a:spcAft>
                      </a:pPr>
                      <a:r>
                        <a:rPr lang="vi-VN" sz="1800" b="1" dirty="0">
                          <a:solidFill>
                            <a:srgbClr val="000000"/>
                          </a:solidFill>
                          <a:effectLst/>
                          <a:latin typeface="Times New Roman" panose="02020603050405020304" pitchFamily="18" charset="0"/>
                          <a:ea typeface="Times New Roman"/>
                          <a:cs typeface="Times New Roman" panose="02020603050405020304" pitchFamily="18" charset="0"/>
                        </a:rPr>
                        <a:t> </a:t>
                      </a:r>
                      <a:endParaRPr lang="vi-VN" sz="1800" b="1" dirty="0">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Bef>
                          <a:spcPts val="600"/>
                        </a:spcBef>
                        <a:spcAft>
                          <a:spcPts val="600"/>
                        </a:spcAft>
                      </a:pPr>
                      <a:r>
                        <a:rPr lang="vi-VN" sz="1800" b="1" dirty="0">
                          <a:solidFill>
                            <a:srgbClr val="000000"/>
                          </a:solidFill>
                          <a:effectLst/>
                          <a:latin typeface="Times New Roman" panose="02020603050405020304" pitchFamily="18" charset="0"/>
                          <a:ea typeface="Times New Roman"/>
                          <a:cs typeface="Times New Roman" panose="02020603050405020304" pitchFamily="18" charset="0"/>
                        </a:rPr>
                        <a:t> </a:t>
                      </a:r>
                      <a:endParaRPr lang="vi-VN" sz="1800" b="1" dirty="0">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6"/>
                  </a:ext>
                </a:extLst>
              </a:tr>
              <a:tr h="524027">
                <a:tc rowSpan="3">
                  <a:txBody>
                    <a:bodyPr/>
                    <a:lstStyle/>
                    <a:p>
                      <a:pPr algn="just">
                        <a:lnSpc>
                          <a:spcPct val="100000"/>
                        </a:lnSpc>
                        <a:spcBef>
                          <a:spcPts val="600"/>
                        </a:spcBef>
                        <a:spcAft>
                          <a:spcPts val="600"/>
                        </a:spcAft>
                      </a:pPr>
                      <a:r>
                        <a:rPr lang="vi-VN" sz="2000" b="1">
                          <a:solidFill>
                            <a:srgbClr val="000000"/>
                          </a:solidFill>
                          <a:effectLst/>
                          <a:latin typeface="Times New Roman" panose="02020603050405020304" pitchFamily="18" charset="0"/>
                          <a:ea typeface="Times New Roman"/>
                          <a:cs typeface="Times New Roman" panose="02020603050405020304" pitchFamily="18" charset="0"/>
                        </a:rPr>
                        <a:t>Khi các thành viên có mâu thuẫn, xung đột</a:t>
                      </a:r>
                      <a:endParaRPr lang="vi-VN" sz="2000" b="1">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Bef>
                          <a:spcPts val="600"/>
                        </a:spcBef>
                        <a:spcAft>
                          <a:spcPts val="600"/>
                        </a:spcAft>
                      </a:pPr>
                      <a:r>
                        <a:rPr lang="vi-VN" sz="2000" b="1" dirty="0">
                          <a:solidFill>
                            <a:srgbClr val="000000"/>
                          </a:solidFill>
                          <a:effectLst/>
                          <a:latin typeface="Times New Roman" panose="02020603050405020304" pitchFamily="18" charset="0"/>
                          <a:cs typeface="Times New Roman" panose="02020603050405020304" pitchFamily="18" charset="0"/>
                        </a:rPr>
                        <a:t>- Trò chuyện, lắng nghe để hiểu mọi người và mọi việc</a:t>
                      </a: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Bef>
                          <a:spcPts val="600"/>
                        </a:spcBef>
                        <a:spcAft>
                          <a:spcPts val="600"/>
                        </a:spcAft>
                      </a:pPr>
                      <a:r>
                        <a:rPr lang="vi-VN" sz="1800" b="1">
                          <a:solidFill>
                            <a:srgbClr val="000000"/>
                          </a:solidFill>
                          <a:effectLst/>
                          <a:latin typeface="Times New Roman" panose="02020603050405020304" pitchFamily="18" charset="0"/>
                          <a:ea typeface="Times New Roman"/>
                          <a:cs typeface="Times New Roman" panose="02020603050405020304" pitchFamily="18" charset="0"/>
                        </a:rPr>
                        <a:t> </a:t>
                      </a:r>
                      <a:endParaRPr lang="vi-VN" sz="1800" b="1">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Bef>
                          <a:spcPts val="600"/>
                        </a:spcBef>
                        <a:spcAft>
                          <a:spcPts val="600"/>
                        </a:spcAft>
                      </a:pPr>
                      <a:r>
                        <a:rPr lang="vi-VN" sz="1800" b="1" dirty="0">
                          <a:solidFill>
                            <a:srgbClr val="000000"/>
                          </a:solidFill>
                          <a:effectLst/>
                          <a:latin typeface="Times New Roman" panose="02020603050405020304" pitchFamily="18" charset="0"/>
                          <a:ea typeface="Times New Roman"/>
                          <a:cs typeface="Times New Roman" panose="02020603050405020304" pitchFamily="18" charset="0"/>
                        </a:rPr>
                        <a:t> </a:t>
                      </a:r>
                      <a:endParaRPr lang="vi-VN" sz="1800" b="1" dirty="0">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Bef>
                          <a:spcPts val="600"/>
                        </a:spcBef>
                        <a:spcAft>
                          <a:spcPts val="600"/>
                        </a:spcAft>
                      </a:pPr>
                      <a:r>
                        <a:rPr lang="vi-VN" sz="1800" b="1" dirty="0">
                          <a:solidFill>
                            <a:srgbClr val="000000"/>
                          </a:solidFill>
                          <a:effectLst/>
                          <a:latin typeface="Times New Roman" panose="02020603050405020304" pitchFamily="18" charset="0"/>
                          <a:ea typeface="Times New Roman"/>
                          <a:cs typeface="Times New Roman" panose="02020603050405020304" pitchFamily="18" charset="0"/>
                        </a:rPr>
                        <a:t> </a:t>
                      </a:r>
                      <a:endParaRPr lang="vi-VN" sz="1800" b="1" dirty="0">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7"/>
                  </a:ext>
                </a:extLst>
              </a:tr>
              <a:tr h="385563">
                <a:tc vMerge="1">
                  <a:txBody>
                    <a:bodyPr/>
                    <a:lstStyle/>
                    <a:p>
                      <a:endParaRPr lang="vi-VN"/>
                    </a:p>
                  </a:txBody>
                  <a:tcPr/>
                </a:tc>
                <a:tc>
                  <a:txBody>
                    <a:bodyPr/>
                    <a:lstStyle/>
                    <a:p>
                      <a:pPr algn="just">
                        <a:lnSpc>
                          <a:spcPct val="100000"/>
                        </a:lnSpc>
                        <a:spcBef>
                          <a:spcPts val="600"/>
                        </a:spcBef>
                        <a:spcAft>
                          <a:spcPts val="600"/>
                        </a:spcAft>
                      </a:pPr>
                      <a:r>
                        <a:rPr lang="vi-VN" sz="2000" b="1" dirty="0">
                          <a:solidFill>
                            <a:srgbClr val="000000"/>
                          </a:solidFill>
                          <a:effectLst/>
                          <a:latin typeface="Times New Roman" panose="02020603050405020304" pitchFamily="18" charset="0"/>
                          <a:cs typeface="Times New Roman" panose="02020603050405020304" pitchFamily="18" charset="0"/>
                        </a:rPr>
                        <a:t>- Tìm cách hóa giải mâu thuẫn</a:t>
                      </a: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Bef>
                          <a:spcPts val="600"/>
                        </a:spcBef>
                        <a:spcAft>
                          <a:spcPts val="600"/>
                        </a:spcAft>
                      </a:pPr>
                      <a:r>
                        <a:rPr lang="vi-VN" sz="1800" b="1">
                          <a:solidFill>
                            <a:srgbClr val="000000"/>
                          </a:solidFill>
                          <a:effectLst/>
                          <a:latin typeface="Times New Roman" panose="02020603050405020304" pitchFamily="18" charset="0"/>
                          <a:ea typeface="Times New Roman"/>
                          <a:cs typeface="Times New Roman" panose="02020603050405020304" pitchFamily="18" charset="0"/>
                        </a:rPr>
                        <a:t> </a:t>
                      </a:r>
                      <a:endParaRPr lang="vi-VN" sz="1800" b="1">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Bef>
                          <a:spcPts val="600"/>
                        </a:spcBef>
                        <a:spcAft>
                          <a:spcPts val="600"/>
                        </a:spcAft>
                      </a:pPr>
                      <a:r>
                        <a:rPr lang="vi-VN" sz="1800" b="1" dirty="0">
                          <a:solidFill>
                            <a:srgbClr val="000000"/>
                          </a:solidFill>
                          <a:effectLst/>
                          <a:latin typeface="Times New Roman" panose="02020603050405020304" pitchFamily="18" charset="0"/>
                          <a:ea typeface="Times New Roman"/>
                          <a:cs typeface="Times New Roman" panose="02020603050405020304" pitchFamily="18" charset="0"/>
                        </a:rPr>
                        <a:t> </a:t>
                      </a:r>
                      <a:endParaRPr lang="vi-VN" sz="1800" b="1" dirty="0">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Bef>
                          <a:spcPts val="600"/>
                        </a:spcBef>
                        <a:spcAft>
                          <a:spcPts val="600"/>
                        </a:spcAft>
                      </a:pPr>
                      <a:r>
                        <a:rPr lang="vi-VN" sz="1800" b="1" dirty="0">
                          <a:solidFill>
                            <a:srgbClr val="000000"/>
                          </a:solidFill>
                          <a:effectLst/>
                          <a:latin typeface="Times New Roman" panose="02020603050405020304" pitchFamily="18" charset="0"/>
                          <a:ea typeface="Times New Roman"/>
                          <a:cs typeface="Times New Roman" panose="02020603050405020304" pitchFamily="18" charset="0"/>
                        </a:rPr>
                        <a:t> </a:t>
                      </a:r>
                      <a:endParaRPr lang="vi-VN" sz="1800" b="1" dirty="0">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8"/>
                  </a:ext>
                </a:extLst>
              </a:tr>
              <a:tr h="385563">
                <a:tc vMerge="1">
                  <a:txBody>
                    <a:bodyPr/>
                    <a:lstStyle/>
                    <a:p>
                      <a:endParaRPr lang="vi-VN"/>
                    </a:p>
                  </a:txBody>
                  <a:tcPr/>
                </a:tc>
                <a:tc>
                  <a:txBody>
                    <a:bodyPr/>
                    <a:lstStyle/>
                    <a:p>
                      <a:pPr algn="just">
                        <a:lnSpc>
                          <a:spcPct val="100000"/>
                        </a:lnSpc>
                        <a:spcBef>
                          <a:spcPts val="600"/>
                        </a:spcBef>
                        <a:spcAft>
                          <a:spcPts val="600"/>
                        </a:spcAft>
                      </a:pPr>
                      <a:r>
                        <a:rPr lang="vi-VN" sz="2000" b="1" dirty="0">
                          <a:solidFill>
                            <a:srgbClr val="000000"/>
                          </a:solidFill>
                          <a:effectLst/>
                          <a:latin typeface="Times New Roman" panose="02020603050405020304" pitchFamily="18" charset="0"/>
                          <a:cs typeface="Times New Roman" panose="02020603050405020304" pitchFamily="18" charset="0"/>
                        </a:rPr>
                        <a:t>- Không nóng nảy, tranh cãi để mọi việc căng thẳng</a:t>
                      </a: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Bef>
                          <a:spcPts val="600"/>
                        </a:spcBef>
                        <a:spcAft>
                          <a:spcPts val="600"/>
                        </a:spcAft>
                      </a:pPr>
                      <a:r>
                        <a:rPr lang="vi-VN" sz="1800" b="1">
                          <a:solidFill>
                            <a:srgbClr val="000000"/>
                          </a:solidFill>
                          <a:effectLst/>
                          <a:latin typeface="Times New Roman" panose="02020603050405020304" pitchFamily="18" charset="0"/>
                          <a:ea typeface="Times New Roman"/>
                          <a:cs typeface="Times New Roman" panose="02020603050405020304" pitchFamily="18" charset="0"/>
                        </a:rPr>
                        <a:t> </a:t>
                      </a:r>
                      <a:endParaRPr lang="vi-VN" sz="1800" b="1">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Bef>
                          <a:spcPts val="600"/>
                        </a:spcBef>
                        <a:spcAft>
                          <a:spcPts val="600"/>
                        </a:spcAft>
                      </a:pPr>
                      <a:r>
                        <a:rPr lang="vi-VN" sz="1800" b="1" dirty="0">
                          <a:solidFill>
                            <a:srgbClr val="000000"/>
                          </a:solidFill>
                          <a:effectLst/>
                          <a:latin typeface="Times New Roman" panose="02020603050405020304" pitchFamily="18" charset="0"/>
                          <a:ea typeface="Times New Roman"/>
                          <a:cs typeface="Times New Roman" panose="02020603050405020304" pitchFamily="18" charset="0"/>
                        </a:rPr>
                        <a:t> </a:t>
                      </a:r>
                      <a:endParaRPr lang="vi-VN" sz="1800" b="1" dirty="0">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Bef>
                          <a:spcPts val="600"/>
                        </a:spcBef>
                        <a:spcAft>
                          <a:spcPts val="600"/>
                        </a:spcAft>
                      </a:pPr>
                      <a:r>
                        <a:rPr lang="vi-VN" sz="1800" b="1" dirty="0">
                          <a:solidFill>
                            <a:srgbClr val="000000"/>
                          </a:solidFill>
                          <a:effectLst/>
                          <a:latin typeface="Times New Roman" panose="02020603050405020304" pitchFamily="18" charset="0"/>
                          <a:ea typeface="Times New Roman"/>
                          <a:cs typeface="Times New Roman" panose="02020603050405020304" pitchFamily="18" charset="0"/>
                        </a:rPr>
                        <a:t> </a:t>
                      </a:r>
                      <a:endParaRPr lang="vi-VN" sz="1800" b="1" dirty="0">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9"/>
                  </a:ext>
                </a:extLst>
              </a:tr>
              <a:tr h="385563">
                <a:tc rowSpan="3">
                  <a:txBody>
                    <a:bodyPr/>
                    <a:lstStyle/>
                    <a:p>
                      <a:pPr algn="just">
                        <a:lnSpc>
                          <a:spcPct val="100000"/>
                        </a:lnSpc>
                        <a:spcBef>
                          <a:spcPts val="600"/>
                        </a:spcBef>
                        <a:spcAft>
                          <a:spcPts val="600"/>
                        </a:spcAft>
                      </a:pPr>
                      <a:r>
                        <a:rPr lang="vi-VN" sz="2000" b="1" dirty="0">
                          <a:solidFill>
                            <a:srgbClr val="000000"/>
                          </a:solidFill>
                          <a:effectLst/>
                          <a:latin typeface="Times New Roman" panose="02020603050405020304" pitchFamily="18" charset="0"/>
                          <a:ea typeface="Times New Roman"/>
                          <a:cs typeface="Times New Roman" panose="02020603050405020304" pitchFamily="18" charset="0"/>
                        </a:rPr>
                        <a:t>Khi gia đình gặp biến cố</a:t>
                      </a:r>
                      <a:endParaRPr lang="vi-VN" sz="2000" b="1" dirty="0">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Bef>
                          <a:spcPts val="600"/>
                        </a:spcBef>
                        <a:spcAft>
                          <a:spcPts val="600"/>
                        </a:spcAft>
                      </a:pPr>
                      <a:r>
                        <a:rPr lang="vi-VN" sz="2000" b="1" dirty="0">
                          <a:solidFill>
                            <a:srgbClr val="000000"/>
                          </a:solidFill>
                          <a:effectLst/>
                          <a:latin typeface="Times New Roman" panose="02020603050405020304" pitchFamily="18" charset="0"/>
                          <a:cs typeface="Times New Roman" panose="02020603050405020304" pitchFamily="18" charset="0"/>
                        </a:rPr>
                        <a:t>- Bình tĩnh để làm chỗ dựa tinh thần cho người thân</a:t>
                      </a: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Bef>
                          <a:spcPts val="600"/>
                        </a:spcBef>
                        <a:spcAft>
                          <a:spcPts val="600"/>
                        </a:spcAft>
                      </a:pPr>
                      <a:r>
                        <a:rPr lang="vi-VN" sz="1800" b="1">
                          <a:solidFill>
                            <a:srgbClr val="000000"/>
                          </a:solidFill>
                          <a:effectLst/>
                          <a:latin typeface="Times New Roman" panose="02020603050405020304" pitchFamily="18" charset="0"/>
                          <a:ea typeface="Times New Roman"/>
                          <a:cs typeface="Times New Roman" panose="02020603050405020304" pitchFamily="18" charset="0"/>
                        </a:rPr>
                        <a:t> </a:t>
                      </a:r>
                      <a:endParaRPr lang="vi-VN" sz="1800" b="1">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Bef>
                          <a:spcPts val="600"/>
                        </a:spcBef>
                        <a:spcAft>
                          <a:spcPts val="600"/>
                        </a:spcAft>
                      </a:pPr>
                      <a:r>
                        <a:rPr lang="vi-VN" sz="1800" b="1" dirty="0">
                          <a:solidFill>
                            <a:srgbClr val="000000"/>
                          </a:solidFill>
                          <a:effectLst/>
                          <a:latin typeface="Times New Roman" panose="02020603050405020304" pitchFamily="18" charset="0"/>
                          <a:ea typeface="Times New Roman"/>
                          <a:cs typeface="Times New Roman" panose="02020603050405020304" pitchFamily="18" charset="0"/>
                        </a:rPr>
                        <a:t> </a:t>
                      </a:r>
                      <a:endParaRPr lang="vi-VN" sz="1800" b="1" dirty="0">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Bef>
                          <a:spcPts val="600"/>
                        </a:spcBef>
                        <a:spcAft>
                          <a:spcPts val="600"/>
                        </a:spcAft>
                      </a:pPr>
                      <a:r>
                        <a:rPr lang="vi-VN" sz="1800" b="1" dirty="0">
                          <a:solidFill>
                            <a:srgbClr val="000000"/>
                          </a:solidFill>
                          <a:effectLst/>
                          <a:latin typeface="Times New Roman" panose="02020603050405020304" pitchFamily="18" charset="0"/>
                          <a:ea typeface="Times New Roman"/>
                          <a:cs typeface="Times New Roman" panose="02020603050405020304" pitchFamily="18" charset="0"/>
                        </a:rPr>
                        <a:t> </a:t>
                      </a:r>
                      <a:endParaRPr lang="vi-VN" sz="1800" b="1" dirty="0">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10"/>
                  </a:ext>
                </a:extLst>
              </a:tr>
              <a:tr h="619032">
                <a:tc vMerge="1">
                  <a:txBody>
                    <a:bodyPr/>
                    <a:lstStyle/>
                    <a:p>
                      <a:endParaRPr lang="vi-VN"/>
                    </a:p>
                  </a:txBody>
                  <a:tcPr/>
                </a:tc>
                <a:tc>
                  <a:txBody>
                    <a:bodyPr/>
                    <a:lstStyle/>
                    <a:p>
                      <a:pPr algn="just">
                        <a:lnSpc>
                          <a:spcPct val="100000"/>
                        </a:lnSpc>
                        <a:spcBef>
                          <a:spcPts val="600"/>
                        </a:spcBef>
                        <a:spcAft>
                          <a:spcPts val="600"/>
                        </a:spcAft>
                      </a:pPr>
                      <a:r>
                        <a:rPr lang="vi-VN" sz="2000" b="1" dirty="0">
                          <a:solidFill>
                            <a:srgbClr val="000000"/>
                          </a:solidFill>
                          <a:effectLst/>
                          <a:latin typeface="Times New Roman" panose="02020603050405020304" pitchFamily="18" charset="0"/>
                          <a:cs typeface="Times New Roman" panose="02020603050405020304" pitchFamily="18" charset="0"/>
                        </a:rPr>
                        <a:t>- Tìm cách giải quyết vấn đề trong khả năng của bản thân</a:t>
                      </a: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Bef>
                          <a:spcPts val="600"/>
                        </a:spcBef>
                        <a:spcAft>
                          <a:spcPts val="600"/>
                        </a:spcAft>
                      </a:pPr>
                      <a:r>
                        <a:rPr lang="vi-VN" sz="1800" b="1">
                          <a:solidFill>
                            <a:srgbClr val="000000"/>
                          </a:solidFill>
                          <a:effectLst/>
                          <a:latin typeface="Times New Roman" panose="02020603050405020304" pitchFamily="18" charset="0"/>
                          <a:ea typeface="Times New Roman"/>
                          <a:cs typeface="Times New Roman" panose="02020603050405020304" pitchFamily="18" charset="0"/>
                        </a:rPr>
                        <a:t> </a:t>
                      </a:r>
                      <a:endParaRPr lang="vi-VN" sz="1800" b="1">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Bef>
                          <a:spcPts val="600"/>
                        </a:spcBef>
                        <a:spcAft>
                          <a:spcPts val="600"/>
                        </a:spcAft>
                      </a:pPr>
                      <a:r>
                        <a:rPr lang="vi-VN" sz="1800" b="1" dirty="0">
                          <a:solidFill>
                            <a:srgbClr val="000000"/>
                          </a:solidFill>
                          <a:effectLst/>
                          <a:latin typeface="Times New Roman" panose="02020603050405020304" pitchFamily="18" charset="0"/>
                          <a:ea typeface="Times New Roman"/>
                          <a:cs typeface="Times New Roman" panose="02020603050405020304" pitchFamily="18" charset="0"/>
                        </a:rPr>
                        <a:t> </a:t>
                      </a:r>
                      <a:endParaRPr lang="vi-VN" sz="1800" b="1" dirty="0">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Bef>
                          <a:spcPts val="600"/>
                        </a:spcBef>
                        <a:spcAft>
                          <a:spcPts val="600"/>
                        </a:spcAft>
                      </a:pPr>
                      <a:r>
                        <a:rPr lang="vi-VN" sz="1800" b="1" dirty="0">
                          <a:solidFill>
                            <a:srgbClr val="000000"/>
                          </a:solidFill>
                          <a:effectLst/>
                          <a:latin typeface="Times New Roman" panose="02020603050405020304" pitchFamily="18" charset="0"/>
                          <a:ea typeface="Times New Roman"/>
                          <a:cs typeface="Times New Roman" panose="02020603050405020304" pitchFamily="18" charset="0"/>
                        </a:rPr>
                        <a:t> </a:t>
                      </a:r>
                      <a:endParaRPr lang="vi-VN" sz="1800" b="1" dirty="0">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11"/>
                  </a:ext>
                </a:extLst>
              </a:tr>
              <a:tr h="385563">
                <a:tc vMerge="1">
                  <a:txBody>
                    <a:bodyPr/>
                    <a:lstStyle/>
                    <a:p>
                      <a:endParaRPr lang="vi-VN"/>
                    </a:p>
                  </a:txBody>
                  <a:tcPr/>
                </a:tc>
                <a:tc>
                  <a:txBody>
                    <a:bodyPr/>
                    <a:lstStyle/>
                    <a:p>
                      <a:pPr algn="just">
                        <a:lnSpc>
                          <a:spcPct val="100000"/>
                        </a:lnSpc>
                        <a:spcBef>
                          <a:spcPts val="600"/>
                        </a:spcBef>
                        <a:spcAft>
                          <a:spcPts val="600"/>
                        </a:spcAft>
                      </a:pPr>
                      <a:r>
                        <a:rPr lang="vi-VN" sz="2000" b="1" dirty="0">
                          <a:solidFill>
                            <a:srgbClr val="000000"/>
                          </a:solidFill>
                          <a:effectLst/>
                          <a:latin typeface="Times New Roman" panose="02020603050405020304" pitchFamily="18" charset="0"/>
                          <a:cs typeface="Times New Roman" panose="02020603050405020304" pitchFamily="18" charset="0"/>
                        </a:rPr>
                        <a:t>- Động viên khích lệ mọi người vượt qua thử thách.</a:t>
                      </a: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Bef>
                          <a:spcPts val="600"/>
                        </a:spcBef>
                        <a:spcAft>
                          <a:spcPts val="600"/>
                        </a:spcAft>
                      </a:pPr>
                      <a:r>
                        <a:rPr lang="vi-VN" sz="1800" b="1" dirty="0">
                          <a:solidFill>
                            <a:srgbClr val="000000"/>
                          </a:solidFill>
                          <a:effectLst/>
                          <a:latin typeface="Times New Roman" panose="02020603050405020304" pitchFamily="18" charset="0"/>
                          <a:ea typeface="Times New Roman"/>
                          <a:cs typeface="Times New Roman" panose="02020603050405020304" pitchFamily="18" charset="0"/>
                        </a:rPr>
                        <a:t> </a:t>
                      </a:r>
                      <a:endParaRPr lang="vi-VN" sz="1800" b="1" dirty="0">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Bef>
                          <a:spcPts val="600"/>
                        </a:spcBef>
                        <a:spcAft>
                          <a:spcPts val="600"/>
                        </a:spcAft>
                      </a:pPr>
                      <a:r>
                        <a:rPr lang="vi-VN" sz="1800" b="1" dirty="0">
                          <a:solidFill>
                            <a:srgbClr val="000000"/>
                          </a:solidFill>
                          <a:effectLst/>
                          <a:latin typeface="Times New Roman" panose="02020603050405020304" pitchFamily="18" charset="0"/>
                          <a:ea typeface="Times New Roman"/>
                          <a:cs typeface="Times New Roman" panose="02020603050405020304" pitchFamily="18" charset="0"/>
                        </a:rPr>
                        <a:t> </a:t>
                      </a:r>
                      <a:endParaRPr lang="vi-VN" sz="1800" b="1" dirty="0">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00000"/>
                        </a:lnSpc>
                        <a:spcBef>
                          <a:spcPts val="600"/>
                        </a:spcBef>
                        <a:spcAft>
                          <a:spcPts val="600"/>
                        </a:spcAft>
                      </a:pPr>
                      <a:r>
                        <a:rPr lang="vi-VN" sz="1800" b="1" dirty="0">
                          <a:solidFill>
                            <a:srgbClr val="000000"/>
                          </a:solidFill>
                          <a:effectLst/>
                          <a:latin typeface="Times New Roman" panose="02020603050405020304" pitchFamily="18" charset="0"/>
                          <a:ea typeface="Times New Roman"/>
                          <a:cs typeface="Times New Roman" panose="02020603050405020304" pitchFamily="18" charset="0"/>
                        </a:rPr>
                        <a:t> </a:t>
                      </a:r>
                      <a:endParaRPr lang="vi-VN" sz="1800" b="1" dirty="0">
                        <a:solidFill>
                          <a:srgbClr val="000000"/>
                        </a:solidFill>
                        <a:effectLst/>
                        <a:latin typeface="Times New Roman" panose="02020603050405020304" pitchFamily="18" charset="0"/>
                        <a:cs typeface="Times New Roman" panose="02020603050405020304" pitchFamily="18" charset="0"/>
                      </a:endParaRPr>
                    </a:p>
                  </a:txBody>
                  <a:tcPr marL="31939" marR="319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95969086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03837" y="2511381"/>
            <a:ext cx="8422783" cy="2459865"/>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pPr fontAlgn="auto">
                <a:spcBef>
                  <a:spcPts val="0"/>
                </a:spcBef>
                <a:spcAft>
                  <a:spcPts val="0"/>
                </a:spcAft>
              </a:pPr>
              <a:endParaRPr lang="en-US">
                <a:solidFill>
                  <a:srgbClr val="181818"/>
                </a:solidFill>
                <a:latin typeface="Arial" panose="020B0604020202020204"/>
                <a:ea typeface="+mn-ea"/>
              </a:endParaRPr>
            </a:p>
          </p:txBody>
        </p:sp>
      </p:grpSp>
      <p:pic>
        <p:nvPicPr>
          <p:cNvPr id="6" name="Picture 5"/>
          <p:cNvPicPr>
            <a:picLocks noChangeAspect="1"/>
          </p:cNvPicPr>
          <p:nvPr/>
        </p:nvPicPr>
        <p:blipFill>
          <a:blip r:embed="rId2"/>
          <a:stretch>
            <a:fillRect/>
          </a:stretch>
        </p:blipFill>
        <p:spPr>
          <a:xfrm>
            <a:off x="-286151" y="4296760"/>
            <a:ext cx="1188823" cy="2523963"/>
          </a:xfrm>
          <a:prstGeom prst="rect">
            <a:avLst/>
          </a:prstGeom>
        </p:spPr>
      </p:pic>
      <p:pic>
        <p:nvPicPr>
          <p:cNvPr id="10" name="Picture 9"/>
          <p:cNvPicPr>
            <a:picLocks noChangeAspect="1"/>
          </p:cNvPicPr>
          <p:nvPr/>
        </p:nvPicPr>
        <p:blipFill>
          <a:blip r:embed="rId2"/>
          <a:stretch>
            <a:fillRect/>
          </a:stretch>
        </p:blipFill>
        <p:spPr>
          <a:xfrm>
            <a:off x="11064983" y="4296761"/>
            <a:ext cx="1188823" cy="2523963"/>
          </a:xfrm>
          <a:prstGeom prst="rect">
            <a:avLst/>
          </a:prstGeom>
        </p:spPr>
      </p:pic>
      <p:sp>
        <p:nvSpPr>
          <p:cNvPr id="9" name="Rectangle 8"/>
          <p:cNvSpPr/>
          <p:nvPr/>
        </p:nvSpPr>
        <p:spPr>
          <a:xfrm>
            <a:off x="1741036" y="2511380"/>
            <a:ext cx="8369673" cy="2308324"/>
          </a:xfrm>
          <a:prstGeom prst="rect">
            <a:avLst/>
          </a:prstGeom>
          <a:solidFill>
            <a:sysClr val="window" lastClr="FFFFFF"/>
          </a:solidFill>
          <a:ln w="12700" cap="flat" cmpd="sng" algn="ctr">
            <a:solidFill>
              <a:srgbClr val="5B9BD5"/>
            </a:solidFill>
            <a:prstDash val="solid"/>
            <a:miter lim="800000"/>
          </a:ln>
          <a:effectLst/>
        </p:spPr>
        <p:txBody>
          <a:bodyPr wrap="square">
            <a:spAutoFit/>
          </a:bodyPr>
          <a:lstStyle/>
          <a:p>
            <a:pPr algn="just" fontAlgn="auto">
              <a:spcBef>
                <a:spcPts val="0"/>
              </a:spcBef>
              <a:spcAft>
                <a:spcPts val="0"/>
              </a:spcAft>
              <a:defRPr/>
            </a:pPr>
            <a:r>
              <a:rPr lang="en-US" sz="3600" kern="0" dirty="0" err="1">
                <a:solidFill>
                  <a:srgbClr val="000000"/>
                </a:solidFill>
                <a:latin typeface="Times New Roman" panose="02020603050405020304" pitchFamily="18" charset="0"/>
                <a:ea typeface="+mn-ea"/>
                <a:cs typeface="Times New Roman" panose="02020603050405020304" pitchFamily="18" charset="0"/>
              </a:rPr>
              <a:t>Lớp</a:t>
            </a:r>
            <a:r>
              <a:rPr lang="en-US" sz="3600" kern="0" dirty="0">
                <a:solidFill>
                  <a:srgbClr val="000000"/>
                </a:solidFill>
                <a:latin typeface="Times New Roman" panose="02020603050405020304" pitchFamily="18" charset="0"/>
                <a:ea typeface="+mn-ea"/>
                <a:cs typeface="Times New Roman" panose="02020603050405020304" pitchFamily="18" charset="0"/>
              </a:rPr>
              <a:t> chia </a:t>
            </a:r>
            <a:r>
              <a:rPr lang="en-US" sz="3600" kern="0" dirty="0" err="1">
                <a:solidFill>
                  <a:srgbClr val="000000"/>
                </a:solidFill>
                <a:latin typeface="Times New Roman" panose="02020603050405020304" pitchFamily="18" charset="0"/>
                <a:ea typeface="+mn-ea"/>
                <a:cs typeface="Times New Roman" panose="02020603050405020304" pitchFamily="18" charset="0"/>
              </a:rPr>
              <a:t>thành</a:t>
            </a:r>
            <a:r>
              <a:rPr lang="en-US" sz="3600" kern="0" dirty="0">
                <a:solidFill>
                  <a:srgbClr val="000000"/>
                </a:solidFill>
                <a:latin typeface="Times New Roman" panose="02020603050405020304" pitchFamily="18" charset="0"/>
                <a:ea typeface="+mn-ea"/>
                <a:cs typeface="Times New Roman" panose="02020603050405020304" pitchFamily="18" charset="0"/>
              </a:rPr>
              <a:t> 4 </a:t>
            </a:r>
            <a:r>
              <a:rPr lang="en-US" sz="3600" kern="0" dirty="0" err="1">
                <a:solidFill>
                  <a:srgbClr val="000000"/>
                </a:solidFill>
                <a:latin typeface="Times New Roman" panose="02020603050405020304" pitchFamily="18" charset="0"/>
                <a:ea typeface="+mn-ea"/>
                <a:cs typeface="Times New Roman" panose="02020603050405020304" pitchFamily="18" charset="0"/>
              </a:rPr>
              <a:t>nhóm</a:t>
            </a:r>
            <a:r>
              <a:rPr lang="en-US" sz="3600" kern="0" dirty="0">
                <a:solidFill>
                  <a:srgbClr val="000000"/>
                </a:solidFill>
                <a:latin typeface="Times New Roman" panose="02020603050405020304" pitchFamily="18" charset="0"/>
                <a:ea typeface="+mn-ea"/>
                <a:cs typeface="Times New Roman" panose="02020603050405020304" pitchFamily="18" charset="0"/>
              </a:rPr>
              <a:t> </a:t>
            </a:r>
            <a:r>
              <a:rPr lang="en-US" sz="3600" kern="0" dirty="0" err="1">
                <a:solidFill>
                  <a:srgbClr val="000000"/>
                </a:solidFill>
                <a:latin typeface="Times New Roman" panose="02020603050405020304" pitchFamily="18" charset="0"/>
                <a:ea typeface="+mn-ea"/>
                <a:cs typeface="Times New Roman" panose="02020603050405020304" pitchFamily="18" charset="0"/>
              </a:rPr>
              <a:t>cùng</a:t>
            </a:r>
            <a:r>
              <a:rPr lang="en-US" sz="3600" kern="0" dirty="0">
                <a:solidFill>
                  <a:srgbClr val="000000"/>
                </a:solidFill>
                <a:latin typeface="Times New Roman" panose="02020603050405020304" pitchFamily="18" charset="0"/>
                <a:ea typeface="+mn-ea"/>
                <a:cs typeface="Times New Roman" panose="02020603050405020304" pitchFamily="18" charset="0"/>
              </a:rPr>
              <a:t> </a:t>
            </a:r>
            <a:r>
              <a:rPr lang="en-US" sz="3600" kern="0" dirty="0" err="1">
                <a:solidFill>
                  <a:srgbClr val="000000"/>
                </a:solidFill>
                <a:latin typeface="Times New Roman" panose="02020603050405020304" pitchFamily="18" charset="0"/>
                <a:ea typeface="+mn-ea"/>
                <a:cs typeface="Times New Roman" panose="02020603050405020304" pitchFamily="18" charset="0"/>
              </a:rPr>
              <a:t>thảo</a:t>
            </a:r>
            <a:r>
              <a:rPr lang="en-US" sz="3600" kern="0" dirty="0">
                <a:solidFill>
                  <a:srgbClr val="000000"/>
                </a:solidFill>
                <a:latin typeface="Times New Roman" panose="02020603050405020304" pitchFamily="18" charset="0"/>
                <a:ea typeface="+mn-ea"/>
                <a:cs typeface="Times New Roman" panose="02020603050405020304" pitchFamily="18" charset="0"/>
              </a:rPr>
              <a:t> </a:t>
            </a:r>
            <a:r>
              <a:rPr lang="en-US" sz="3600" kern="0" dirty="0" err="1">
                <a:solidFill>
                  <a:srgbClr val="000000"/>
                </a:solidFill>
                <a:latin typeface="Times New Roman" panose="02020603050405020304" pitchFamily="18" charset="0"/>
                <a:ea typeface="+mn-ea"/>
                <a:cs typeface="Times New Roman" panose="02020603050405020304" pitchFamily="18" charset="0"/>
              </a:rPr>
              <a:t>luận</a:t>
            </a:r>
            <a:r>
              <a:rPr lang="en-US" sz="3600" kern="0" dirty="0">
                <a:solidFill>
                  <a:srgbClr val="000000"/>
                </a:solidFill>
                <a:latin typeface="Times New Roman" panose="02020603050405020304" pitchFamily="18" charset="0"/>
                <a:ea typeface="+mn-ea"/>
                <a:cs typeface="Times New Roman" panose="02020603050405020304" pitchFamily="18" charset="0"/>
              </a:rPr>
              <a:t> </a:t>
            </a:r>
            <a:r>
              <a:rPr lang="en-US" sz="3600" kern="0" dirty="0" err="1">
                <a:solidFill>
                  <a:srgbClr val="000000"/>
                </a:solidFill>
                <a:latin typeface="Times New Roman" panose="02020603050405020304" pitchFamily="18" charset="0"/>
                <a:ea typeface="+mn-ea"/>
                <a:cs typeface="Times New Roman" panose="02020603050405020304" pitchFamily="18" charset="0"/>
              </a:rPr>
              <a:t>và</a:t>
            </a:r>
            <a:r>
              <a:rPr lang="en-US" sz="3600" kern="0" dirty="0">
                <a:solidFill>
                  <a:srgbClr val="000000"/>
                </a:solidFill>
                <a:latin typeface="Times New Roman" panose="02020603050405020304" pitchFamily="18" charset="0"/>
                <a:ea typeface="+mn-ea"/>
                <a:cs typeface="Times New Roman" panose="02020603050405020304" pitchFamily="18" charset="0"/>
              </a:rPr>
              <a:t> </a:t>
            </a:r>
            <a:r>
              <a:rPr lang="en-US" sz="3600" kern="0" dirty="0" err="1">
                <a:solidFill>
                  <a:srgbClr val="000000"/>
                </a:solidFill>
                <a:latin typeface="Times New Roman" panose="02020603050405020304" pitchFamily="18" charset="0"/>
                <a:ea typeface="+mn-ea"/>
                <a:cs typeface="Times New Roman" panose="02020603050405020304" pitchFamily="18" charset="0"/>
              </a:rPr>
              <a:t>đề</a:t>
            </a:r>
            <a:r>
              <a:rPr lang="en-US" sz="3600" kern="0" dirty="0">
                <a:solidFill>
                  <a:srgbClr val="000000"/>
                </a:solidFill>
                <a:latin typeface="Times New Roman" panose="02020603050405020304" pitchFamily="18" charset="0"/>
                <a:ea typeface="+mn-ea"/>
                <a:cs typeface="Times New Roman" panose="02020603050405020304" pitchFamily="18" charset="0"/>
              </a:rPr>
              <a:t> </a:t>
            </a:r>
            <a:r>
              <a:rPr lang="en-US" sz="3600" kern="0" dirty="0" err="1">
                <a:solidFill>
                  <a:srgbClr val="000000"/>
                </a:solidFill>
                <a:latin typeface="Times New Roman" panose="02020603050405020304" pitchFamily="18" charset="0"/>
                <a:ea typeface="+mn-ea"/>
                <a:cs typeface="Times New Roman" panose="02020603050405020304" pitchFamily="18" charset="0"/>
              </a:rPr>
              <a:t>xuất</a:t>
            </a:r>
            <a:r>
              <a:rPr lang="en-US" sz="3600" kern="0" dirty="0">
                <a:solidFill>
                  <a:srgbClr val="000000"/>
                </a:solidFill>
                <a:latin typeface="Times New Roman" panose="02020603050405020304" pitchFamily="18" charset="0"/>
                <a:ea typeface="+mn-ea"/>
                <a:cs typeface="Times New Roman" panose="02020603050405020304" pitchFamily="18" charset="0"/>
              </a:rPr>
              <a:t> </a:t>
            </a:r>
            <a:r>
              <a:rPr lang="en-US" sz="3600" kern="0" dirty="0" err="1">
                <a:solidFill>
                  <a:srgbClr val="000000"/>
                </a:solidFill>
                <a:latin typeface="Times New Roman" panose="02020603050405020304" pitchFamily="18" charset="0"/>
                <a:ea typeface="+mn-ea"/>
                <a:cs typeface="Times New Roman" panose="02020603050405020304" pitchFamily="18" charset="0"/>
              </a:rPr>
              <a:t>cách</a:t>
            </a:r>
            <a:r>
              <a:rPr lang="en-US" sz="3600" kern="0" dirty="0">
                <a:solidFill>
                  <a:srgbClr val="000000"/>
                </a:solidFill>
                <a:latin typeface="Times New Roman" panose="02020603050405020304" pitchFamily="18" charset="0"/>
                <a:ea typeface="+mn-ea"/>
                <a:cs typeface="Times New Roman" panose="02020603050405020304" pitchFamily="18" charset="0"/>
              </a:rPr>
              <a:t> </a:t>
            </a:r>
            <a:r>
              <a:rPr lang="en-US" sz="3600" kern="0" dirty="0" err="1">
                <a:solidFill>
                  <a:srgbClr val="000000"/>
                </a:solidFill>
                <a:latin typeface="Times New Roman" panose="02020603050405020304" pitchFamily="18" charset="0"/>
                <a:ea typeface="+mn-ea"/>
                <a:cs typeface="Times New Roman" panose="02020603050405020304" pitchFamily="18" charset="0"/>
              </a:rPr>
              <a:t>ứng</a:t>
            </a:r>
            <a:r>
              <a:rPr lang="en-US" sz="3600" kern="0" dirty="0">
                <a:solidFill>
                  <a:srgbClr val="000000"/>
                </a:solidFill>
                <a:latin typeface="Times New Roman" panose="02020603050405020304" pitchFamily="18" charset="0"/>
                <a:ea typeface="+mn-ea"/>
                <a:cs typeface="Times New Roman" panose="02020603050405020304" pitchFamily="18" charset="0"/>
              </a:rPr>
              <a:t> </a:t>
            </a:r>
            <a:r>
              <a:rPr lang="en-US" sz="3600" kern="0" dirty="0" err="1">
                <a:solidFill>
                  <a:srgbClr val="000000"/>
                </a:solidFill>
                <a:latin typeface="Times New Roman" panose="02020603050405020304" pitchFamily="18" charset="0"/>
                <a:ea typeface="+mn-ea"/>
                <a:cs typeface="Times New Roman" panose="02020603050405020304" pitchFamily="18" charset="0"/>
              </a:rPr>
              <a:t>xử</a:t>
            </a:r>
            <a:r>
              <a:rPr lang="en-US" sz="3600" kern="0" dirty="0">
                <a:solidFill>
                  <a:srgbClr val="000000"/>
                </a:solidFill>
                <a:latin typeface="Times New Roman" panose="02020603050405020304" pitchFamily="18" charset="0"/>
                <a:ea typeface="+mn-ea"/>
                <a:cs typeface="Times New Roman" panose="02020603050405020304" pitchFamily="18" charset="0"/>
              </a:rPr>
              <a:t> </a:t>
            </a:r>
            <a:r>
              <a:rPr lang="en-US" sz="3600" kern="0" dirty="0" err="1">
                <a:solidFill>
                  <a:srgbClr val="000000"/>
                </a:solidFill>
                <a:latin typeface="Times New Roman" panose="02020603050405020304" pitchFamily="18" charset="0"/>
                <a:ea typeface="+mn-ea"/>
                <a:cs typeface="Times New Roman" panose="02020603050405020304" pitchFamily="18" charset="0"/>
              </a:rPr>
              <a:t>phù</a:t>
            </a:r>
            <a:r>
              <a:rPr lang="en-US" sz="3600" kern="0" dirty="0">
                <a:solidFill>
                  <a:srgbClr val="000000"/>
                </a:solidFill>
                <a:latin typeface="Times New Roman" panose="02020603050405020304" pitchFamily="18" charset="0"/>
                <a:ea typeface="+mn-ea"/>
                <a:cs typeface="Times New Roman" panose="02020603050405020304" pitchFamily="18" charset="0"/>
              </a:rPr>
              <a:t> </a:t>
            </a:r>
            <a:r>
              <a:rPr lang="en-US" sz="3600" kern="0" dirty="0" err="1">
                <a:solidFill>
                  <a:srgbClr val="000000"/>
                </a:solidFill>
                <a:latin typeface="Times New Roman" panose="02020603050405020304" pitchFamily="18" charset="0"/>
                <a:ea typeface="+mn-ea"/>
                <a:cs typeface="Times New Roman" panose="02020603050405020304" pitchFamily="18" charset="0"/>
              </a:rPr>
              <a:t>hợp</a:t>
            </a:r>
            <a:r>
              <a:rPr lang="en-US" sz="3600" kern="0" dirty="0">
                <a:solidFill>
                  <a:srgbClr val="000000"/>
                </a:solidFill>
                <a:latin typeface="Times New Roman" panose="02020603050405020304" pitchFamily="18" charset="0"/>
                <a:ea typeface="+mn-ea"/>
                <a:cs typeface="Times New Roman" panose="02020603050405020304" pitchFamily="18" charset="0"/>
              </a:rPr>
              <a:t> </a:t>
            </a:r>
            <a:r>
              <a:rPr lang="en-US" sz="3600" kern="0" dirty="0" err="1">
                <a:solidFill>
                  <a:srgbClr val="000000"/>
                </a:solidFill>
                <a:latin typeface="Times New Roman" panose="02020603050405020304" pitchFamily="18" charset="0"/>
                <a:ea typeface="+mn-ea"/>
                <a:cs typeface="Times New Roman" panose="02020603050405020304" pitchFamily="18" charset="0"/>
              </a:rPr>
              <a:t>trong</a:t>
            </a:r>
            <a:r>
              <a:rPr lang="en-US" sz="3600" kern="0" dirty="0">
                <a:solidFill>
                  <a:srgbClr val="000000"/>
                </a:solidFill>
                <a:latin typeface="Times New Roman" panose="02020603050405020304" pitchFamily="18" charset="0"/>
                <a:ea typeface="+mn-ea"/>
                <a:cs typeface="Times New Roman" panose="02020603050405020304" pitchFamily="18" charset="0"/>
              </a:rPr>
              <a:t> </a:t>
            </a:r>
            <a:r>
              <a:rPr lang="en-US" sz="3600" kern="0" dirty="0" err="1">
                <a:solidFill>
                  <a:srgbClr val="000000"/>
                </a:solidFill>
                <a:latin typeface="Times New Roman" panose="02020603050405020304" pitchFamily="18" charset="0"/>
                <a:ea typeface="+mn-ea"/>
                <a:cs typeface="Times New Roman" panose="02020603050405020304" pitchFamily="18" charset="0"/>
              </a:rPr>
              <a:t>việc</a:t>
            </a:r>
            <a:r>
              <a:rPr lang="en-US" sz="3600" kern="0" dirty="0">
                <a:solidFill>
                  <a:srgbClr val="000000"/>
                </a:solidFill>
                <a:latin typeface="Times New Roman" panose="02020603050405020304" pitchFamily="18" charset="0"/>
                <a:ea typeface="+mn-ea"/>
                <a:cs typeface="Times New Roman" panose="02020603050405020304" pitchFamily="18" charset="0"/>
              </a:rPr>
              <a:t> </a:t>
            </a:r>
            <a:r>
              <a:rPr lang="en-US" sz="3600" kern="0" dirty="0" err="1">
                <a:solidFill>
                  <a:srgbClr val="000000"/>
                </a:solidFill>
                <a:latin typeface="Times New Roman" panose="02020603050405020304" pitchFamily="18" charset="0"/>
                <a:ea typeface="+mn-ea"/>
                <a:cs typeface="Times New Roman" panose="02020603050405020304" pitchFamily="18" charset="0"/>
              </a:rPr>
              <a:t>thể</a:t>
            </a:r>
            <a:r>
              <a:rPr lang="en-US" sz="3600" kern="0" dirty="0">
                <a:solidFill>
                  <a:srgbClr val="000000"/>
                </a:solidFill>
                <a:latin typeface="Times New Roman" panose="02020603050405020304" pitchFamily="18" charset="0"/>
                <a:ea typeface="+mn-ea"/>
                <a:cs typeface="Times New Roman" panose="02020603050405020304" pitchFamily="18" charset="0"/>
              </a:rPr>
              <a:t> </a:t>
            </a:r>
            <a:r>
              <a:rPr lang="en-US" sz="3600" kern="0" dirty="0" err="1">
                <a:solidFill>
                  <a:srgbClr val="000000"/>
                </a:solidFill>
                <a:latin typeface="Times New Roman" panose="02020603050405020304" pitchFamily="18" charset="0"/>
                <a:ea typeface="+mn-ea"/>
                <a:cs typeface="Times New Roman" panose="02020603050405020304" pitchFamily="18" charset="0"/>
              </a:rPr>
              <a:t>hiện</a:t>
            </a:r>
            <a:r>
              <a:rPr lang="en-US" sz="3600" kern="0" dirty="0">
                <a:solidFill>
                  <a:srgbClr val="000000"/>
                </a:solidFill>
                <a:latin typeface="Times New Roman" panose="02020603050405020304" pitchFamily="18" charset="0"/>
                <a:ea typeface="+mn-ea"/>
                <a:cs typeface="Times New Roman" panose="02020603050405020304" pitchFamily="18" charset="0"/>
              </a:rPr>
              <a:t> </a:t>
            </a:r>
            <a:r>
              <a:rPr lang="en-US" sz="3600" kern="0" dirty="0" err="1">
                <a:solidFill>
                  <a:srgbClr val="000000"/>
                </a:solidFill>
                <a:latin typeface="Times New Roman" panose="02020603050405020304" pitchFamily="18" charset="0"/>
                <a:ea typeface="+mn-ea"/>
                <a:cs typeface="Times New Roman" panose="02020603050405020304" pitchFamily="18" charset="0"/>
              </a:rPr>
              <a:t>trách</a:t>
            </a:r>
            <a:r>
              <a:rPr lang="en-US" sz="3600" kern="0" dirty="0">
                <a:solidFill>
                  <a:srgbClr val="000000"/>
                </a:solidFill>
                <a:latin typeface="Times New Roman" panose="02020603050405020304" pitchFamily="18" charset="0"/>
                <a:ea typeface="+mn-ea"/>
                <a:cs typeface="Times New Roman" panose="02020603050405020304" pitchFamily="18" charset="0"/>
              </a:rPr>
              <a:t> </a:t>
            </a:r>
            <a:r>
              <a:rPr lang="en-US" sz="3600" kern="0" dirty="0" err="1">
                <a:solidFill>
                  <a:srgbClr val="000000"/>
                </a:solidFill>
                <a:latin typeface="Times New Roman" panose="02020603050405020304" pitchFamily="18" charset="0"/>
                <a:ea typeface="+mn-ea"/>
                <a:cs typeface="Times New Roman" panose="02020603050405020304" pitchFamily="18" charset="0"/>
              </a:rPr>
              <a:t>nhiệm</a:t>
            </a:r>
            <a:r>
              <a:rPr lang="en-US" sz="3600" kern="0" dirty="0">
                <a:solidFill>
                  <a:srgbClr val="000000"/>
                </a:solidFill>
                <a:latin typeface="Times New Roman" panose="02020603050405020304" pitchFamily="18" charset="0"/>
                <a:ea typeface="+mn-ea"/>
                <a:cs typeface="Times New Roman" panose="02020603050405020304" pitchFamily="18" charset="0"/>
              </a:rPr>
              <a:t> </a:t>
            </a:r>
            <a:r>
              <a:rPr lang="en-US" sz="3600" kern="0" dirty="0" err="1">
                <a:solidFill>
                  <a:srgbClr val="000000"/>
                </a:solidFill>
                <a:latin typeface="Times New Roman" panose="02020603050405020304" pitchFamily="18" charset="0"/>
                <a:ea typeface="+mn-ea"/>
                <a:cs typeface="Times New Roman" panose="02020603050405020304" pitchFamily="18" charset="0"/>
              </a:rPr>
              <a:t>với</a:t>
            </a:r>
            <a:r>
              <a:rPr lang="en-US" sz="3600" kern="0" dirty="0">
                <a:solidFill>
                  <a:srgbClr val="000000"/>
                </a:solidFill>
                <a:latin typeface="Times New Roman" panose="02020603050405020304" pitchFamily="18" charset="0"/>
                <a:ea typeface="+mn-ea"/>
                <a:cs typeface="Times New Roman" panose="02020603050405020304" pitchFamily="18" charset="0"/>
              </a:rPr>
              <a:t> </a:t>
            </a:r>
            <a:r>
              <a:rPr lang="en-US" sz="3600" kern="0" dirty="0" err="1">
                <a:solidFill>
                  <a:srgbClr val="000000"/>
                </a:solidFill>
                <a:latin typeface="Times New Roman" panose="02020603050405020304" pitchFamily="18" charset="0"/>
                <a:ea typeface="+mn-ea"/>
                <a:cs typeface="Times New Roman" panose="02020603050405020304" pitchFamily="18" charset="0"/>
              </a:rPr>
              <a:t>gia</a:t>
            </a:r>
            <a:r>
              <a:rPr lang="en-US" sz="3600" kern="0" dirty="0">
                <a:solidFill>
                  <a:srgbClr val="000000"/>
                </a:solidFill>
                <a:latin typeface="Times New Roman" panose="02020603050405020304" pitchFamily="18" charset="0"/>
                <a:ea typeface="+mn-ea"/>
                <a:cs typeface="Times New Roman" panose="02020603050405020304" pitchFamily="18" charset="0"/>
              </a:rPr>
              <a:t> </a:t>
            </a:r>
            <a:r>
              <a:rPr lang="en-US" sz="3600" kern="0" dirty="0" err="1">
                <a:solidFill>
                  <a:srgbClr val="000000"/>
                </a:solidFill>
                <a:latin typeface="Times New Roman" panose="02020603050405020304" pitchFamily="18" charset="0"/>
                <a:ea typeface="+mn-ea"/>
                <a:cs typeface="Times New Roman" panose="02020603050405020304" pitchFamily="18" charset="0"/>
              </a:rPr>
              <a:t>đình</a:t>
            </a:r>
            <a:r>
              <a:rPr lang="en-US" sz="3600" kern="0" dirty="0">
                <a:solidFill>
                  <a:srgbClr val="000000"/>
                </a:solidFill>
                <a:latin typeface="Times New Roman" panose="02020603050405020304" pitchFamily="18" charset="0"/>
                <a:ea typeface="+mn-ea"/>
                <a:cs typeface="Times New Roman" panose="02020603050405020304" pitchFamily="18" charset="0"/>
              </a:rPr>
              <a:t> qua </a:t>
            </a:r>
            <a:r>
              <a:rPr lang="en-US" sz="3600" kern="0" dirty="0" err="1">
                <a:solidFill>
                  <a:srgbClr val="000000"/>
                </a:solidFill>
                <a:latin typeface="Times New Roman" panose="02020603050405020304" pitchFamily="18" charset="0"/>
                <a:ea typeface="+mn-ea"/>
                <a:cs typeface="Times New Roman" panose="02020603050405020304" pitchFamily="18" charset="0"/>
              </a:rPr>
              <a:t>các</a:t>
            </a:r>
            <a:r>
              <a:rPr lang="en-US" sz="3600" kern="0" dirty="0">
                <a:solidFill>
                  <a:srgbClr val="000000"/>
                </a:solidFill>
                <a:latin typeface="Times New Roman" panose="02020603050405020304" pitchFamily="18" charset="0"/>
                <a:ea typeface="+mn-ea"/>
                <a:cs typeface="Times New Roman" panose="02020603050405020304" pitchFamily="18" charset="0"/>
              </a:rPr>
              <a:t> </a:t>
            </a:r>
            <a:r>
              <a:rPr lang="en-US" sz="3600" kern="0" dirty="0" err="1">
                <a:solidFill>
                  <a:srgbClr val="000000"/>
                </a:solidFill>
                <a:latin typeface="Times New Roman" panose="02020603050405020304" pitchFamily="18" charset="0"/>
                <a:ea typeface="+mn-ea"/>
                <a:cs typeface="Times New Roman" panose="02020603050405020304" pitchFamily="18" charset="0"/>
              </a:rPr>
              <a:t>hình</a:t>
            </a:r>
            <a:r>
              <a:rPr lang="en-US" sz="3600" kern="0" dirty="0">
                <a:solidFill>
                  <a:srgbClr val="000000"/>
                </a:solidFill>
                <a:latin typeface="Times New Roman" panose="02020603050405020304" pitchFamily="18" charset="0"/>
                <a:ea typeface="+mn-ea"/>
                <a:cs typeface="Times New Roman" panose="02020603050405020304" pitchFamily="18" charset="0"/>
              </a:rPr>
              <a:t> </a:t>
            </a:r>
            <a:r>
              <a:rPr lang="en-US" sz="3600" kern="0" dirty="0" err="1">
                <a:solidFill>
                  <a:srgbClr val="000000"/>
                </a:solidFill>
                <a:latin typeface="Times New Roman" panose="02020603050405020304" pitchFamily="18" charset="0"/>
                <a:ea typeface="+mn-ea"/>
                <a:cs typeface="Times New Roman" panose="02020603050405020304" pitchFamily="18" charset="0"/>
              </a:rPr>
              <a:t>huống</a:t>
            </a:r>
            <a:r>
              <a:rPr lang="en-US" sz="3600" kern="0" dirty="0">
                <a:solidFill>
                  <a:srgbClr val="000000"/>
                </a:solidFill>
                <a:latin typeface="Times New Roman" panose="02020603050405020304" pitchFamily="18" charset="0"/>
                <a:ea typeface="+mn-ea"/>
                <a:cs typeface="Times New Roman" panose="02020603050405020304" pitchFamily="18" charset="0"/>
              </a:rPr>
              <a:t> 1,2,3,4.</a:t>
            </a:r>
            <a:endParaRPr lang="en-US" sz="3600" kern="0" dirty="0">
              <a:solidFill>
                <a:prstClr val="black"/>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73891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6151" y="4296760"/>
            <a:ext cx="1188823" cy="2523963"/>
          </a:xfrm>
          <a:prstGeom prst="rect">
            <a:avLst/>
          </a:prstGeom>
        </p:spPr>
      </p:pic>
      <p:pic>
        <p:nvPicPr>
          <p:cNvPr id="10" name="Picture 9"/>
          <p:cNvPicPr>
            <a:picLocks noChangeAspect="1"/>
          </p:cNvPicPr>
          <p:nvPr/>
        </p:nvPicPr>
        <p:blipFill>
          <a:blip r:embed="rId2"/>
          <a:stretch>
            <a:fillRect/>
          </a:stretch>
        </p:blipFill>
        <p:spPr>
          <a:xfrm>
            <a:off x="11064983" y="4296761"/>
            <a:ext cx="1188823" cy="2523963"/>
          </a:xfrm>
          <a:prstGeom prst="rect">
            <a:avLst/>
          </a:prstGeom>
        </p:spPr>
      </p:pic>
      <p:sp>
        <p:nvSpPr>
          <p:cNvPr id="7" name="Rectangle 6"/>
          <p:cNvSpPr/>
          <p:nvPr/>
        </p:nvSpPr>
        <p:spPr>
          <a:xfrm>
            <a:off x="707166" y="1834050"/>
            <a:ext cx="4460383"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fontAlgn="auto">
              <a:spcBef>
                <a:spcPts val="0"/>
              </a:spcBef>
              <a:spcAft>
                <a:spcPts val="0"/>
              </a:spcAft>
            </a:pPr>
            <a:r>
              <a:rPr lang="vi-VN" sz="2400" b="1" dirty="0">
                <a:solidFill>
                  <a:srgbClr val="000000"/>
                </a:solidFill>
                <a:latin typeface="Times New Roman" panose="02020603050405020304" pitchFamily="18" charset="0"/>
                <a:cs typeface="Times New Roman" panose="02020603050405020304" pitchFamily="18" charset="0"/>
              </a:rPr>
              <a:t>Tình huống 1: </a:t>
            </a:r>
            <a:r>
              <a:rPr lang="vi-VN" sz="2400" dirty="0">
                <a:solidFill>
                  <a:srgbClr val="000000"/>
                </a:solidFill>
                <a:latin typeface="Times New Roman" panose="02020603050405020304" pitchFamily="18" charset="0"/>
                <a:cs typeface="Times New Roman" panose="02020603050405020304" pitchFamily="18" charset="0"/>
              </a:rPr>
              <a:t>Giang hứa với bạn Chủ nhật tuần tới đi chơi xa mà quên hôm đó là ngày bố mẹ tổ chức kỉ niệm 20 năm ngày cưới. Theo truyền thống của gia đình thì những dịp như thế này cả nhà đều có mặt đông đủ.</a:t>
            </a:r>
            <a:endParaRPr lang="en-US" sz="2400" dirty="0">
              <a:solidFill>
                <a:srgbClr val="181818"/>
              </a:solidFill>
              <a:latin typeface="Times New Roman" panose="02020603050405020304" pitchFamily="18" charset="0"/>
              <a:cs typeface="Times New Roman" panose="02020603050405020304" pitchFamily="18" charset="0"/>
            </a:endParaRPr>
          </a:p>
        </p:txBody>
      </p:sp>
      <p:sp>
        <p:nvSpPr>
          <p:cNvPr id="9" name="Rectangle 8"/>
          <p:cNvSpPr/>
          <p:nvPr/>
        </p:nvSpPr>
        <p:spPr>
          <a:xfrm>
            <a:off x="5975518" y="1834050"/>
            <a:ext cx="4907925"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auto">
              <a:spcBef>
                <a:spcPts val="0"/>
              </a:spcBef>
              <a:spcAft>
                <a:spcPts val="0"/>
              </a:spcAft>
            </a:pPr>
            <a:r>
              <a:rPr lang="en-US" sz="2400" b="1" dirty="0" err="1">
                <a:solidFill>
                  <a:srgbClr val="000000"/>
                </a:solidFill>
                <a:latin typeface="Times New Roman" panose="02020603050405020304" pitchFamily="18" charset="0"/>
                <a:cs typeface="Times New Roman" panose="02020603050405020304" pitchFamily="18" charset="0"/>
              </a:rPr>
              <a:t>Tình</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huống</a:t>
            </a:r>
            <a:r>
              <a:rPr lang="en-US" sz="2400" b="1" dirty="0">
                <a:solidFill>
                  <a:srgbClr val="000000"/>
                </a:solidFill>
                <a:latin typeface="Times New Roman" panose="02020603050405020304" pitchFamily="18" charset="0"/>
                <a:cs typeface="Times New Roman" panose="02020603050405020304" pitchFamily="18" charset="0"/>
              </a:rPr>
              <a:t> 2: </a:t>
            </a:r>
            <a:r>
              <a:rPr lang="en-US" sz="2400" dirty="0">
                <a:solidFill>
                  <a:srgbClr val="000000"/>
                </a:solidFill>
                <a:latin typeface="Times New Roman" panose="02020603050405020304" pitchFamily="18" charset="0"/>
                <a:cs typeface="Times New Roman" panose="02020603050405020304" pitchFamily="18" charset="0"/>
              </a:rPr>
              <a:t>Nam </a:t>
            </a:r>
            <a:r>
              <a:rPr lang="en-US" sz="2400" dirty="0" err="1">
                <a:solidFill>
                  <a:srgbClr val="000000"/>
                </a:solidFill>
                <a:latin typeface="Times New Roman" panose="02020603050405020304" pitchFamily="18" charset="0"/>
                <a:cs typeface="Times New Roman" panose="02020603050405020304" pitchFamily="18" charset="0"/>
              </a:rPr>
              <a:t>tham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câu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lạc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bộ</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bóng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bàn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kiên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trì</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tập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luyện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chuẩn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bị</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cuộc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đấu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cấp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tỉnh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Hôm</a:t>
            </a:r>
            <a:r>
              <a:rPr lang="en-US" sz="2400" dirty="0">
                <a:solidFill>
                  <a:srgbClr val="000000"/>
                </a:solidFill>
                <a:latin typeface="Times New Roman" panose="02020603050405020304" pitchFamily="18" charset="0"/>
                <a:cs typeface="Times New Roman" panose="02020603050405020304" pitchFamily="18" charset="0"/>
              </a:rPr>
              <a:t> nay, Nam </a:t>
            </a:r>
            <a:r>
              <a:rPr lang="en-US" sz="2400" dirty="0" err="1">
                <a:solidFill>
                  <a:srgbClr val="000000"/>
                </a:solidFill>
                <a:latin typeface="Times New Roman" panose="02020603050405020304" pitchFamily="18" charset="0"/>
                <a:cs typeface="Times New Roman" panose="02020603050405020304" pitchFamily="18" charset="0"/>
              </a:rPr>
              <a:t>chuẩn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bị</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thì</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bị</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sốt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lúc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đó</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ai</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nhà</a:t>
            </a:r>
            <a:r>
              <a:rPr lang="en-US" sz="2400" dirty="0">
                <a:solidFill>
                  <a:srgbClr val="000000"/>
                </a:solidFill>
                <a:latin typeface="Times New Roman" panose="02020603050405020304" pitchFamily="18" charset="0"/>
                <a:cs typeface="Times New Roman" panose="02020603050405020304" pitchFamily="18" charset="0"/>
              </a:rPr>
              <a:t>.</a:t>
            </a:r>
            <a:endParaRPr lang="en-US" sz="2400" dirty="0">
              <a:solidFill>
                <a:srgbClr val="181818"/>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796610" y="4773910"/>
            <a:ext cx="4460383"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fontAlgn="auto">
              <a:spcBef>
                <a:spcPts val="0"/>
              </a:spcBef>
              <a:spcAft>
                <a:spcPts val="0"/>
              </a:spcAft>
            </a:pPr>
            <a:r>
              <a:rPr lang="en-US" sz="2400" b="1" dirty="0" err="1">
                <a:solidFill>
                  <a:srgbClr val="000000"/>
                </a:solidFill>
                <a:latin typeface="Times New Roman" panose="02020603050405020304" pitchFamily="18" charset="0"/>
                <a:cs typeface="Times New Roman" panose="02020603050405020304" pitchFamily="18" charset="0"/>
              </a:rPr>
              <a:t>Tình</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huống</a:t>
            </a:r>
            <a:r>
              <a:rPr lang="en-US" sz="2400" b="1" dirty="0">
                <a:solidFill>
                  <a:srgbClr val="000000"/>
                </a:solidFill>
                <a:latin typeface="Times New Roman" panose="02020603050405020304" pitchFamily="18" charset="0"/>
                <a:cs typeface="Times New Roman" panose="02020603050405020304" pitchFamily="18" charset="0"/>
              </a:rPr>
              <a:t> 3: </a:t>
            </a:r>
            <a:r>
              <a:rPr lang="en-US" sz="2400" dirty="0" err="1">
                <a:solidFill>
                  <a:srgbClr val="000000"/>
                </a:solidFill>
                <a:latin typeface="Times New Roman" panose="02020603050405020304" pitchFamily="18" charset="0"/>
                <a:cs typeface="Times New Roman" panose="02020603050405020304" pitchFamily="18" charset="0"/>
              </a:rPr>
              <a:t>Bố</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mẹ</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Liên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sự</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hiểu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lầm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nhau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nói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chuyện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nhau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hai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ngày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khiến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khí</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đình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vui</a:t>
            </a:r>
            <a:r>
              <a:rPr lang="en-US" sz="2400" dirty="0">
                <a:solidFill>
                  <a:srgbClr val="000000"/>
                </a:solidFill>
                <a:latin typeface="Times New Roman" panose="02020603050405020304" pitchFamily="18" charset="0"/>
                <a:cs typeface="Times New Roman" panose="02020603050405020304" pitchFamily="18" charset="0"/>
              </a:rPr>
              <a:t>.</a:t>
            </a:r>
            <a:endParaRPr lang="en-US" sz="2400" dirty="0">
              <a:solidFill>
                <a:srgbClr val="181818"/>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5975517" y="4742955"/>
            <a:ext cx="4968188" cy="193899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fontAlgn="auto">
              <a:spcBef>
                <a:spcPts val="0"/>
              </a:spcBef>
              <a:spcAft>
                <a:spcPts val="0"/>
              </a:spcAft>
            </a:pPr>
            <a:r>
              <a:rPr lang="vi-VN" sz="2400" b="1" dirty="0">
                <a:solidFill>
                  <a:srgbClr val="000000"/>
                </a:solidFill>
                <a:latin typeface="Times New Roman" panose="02020603050405020304" pitchFamily="18" charset="0"/>
                <a:cs typeface="Times New Roman" panose="02020603050405020304" pitchFamily="18" charset="0"/>
              </a:rPr>
              <a:t>Tình huống 4: </a:t>
            </a:r>
            <a:r>
              <a:rPr lang="vi-VN" sz="2400" dirty="0">
                <a:solidFill>
                  <a:srgbClr val="000000"/>
                </a:solidFill>
                <a:latin typeface="Times New Roman" panose="02020603050405020304" pitchFamily="18" charset="0"/>
                <a:cs typeface="Times New Roman" panose="02020603050405020304" pitchFamily="18" charset="0"/>
              </a:rPr>
              <a:t>Tuấn tích lũy được hơn 1 triệu đồng để mua xe đạp đi học. Nhưng thời gian này, ông nội ốm liên tục nên gia đình cần tiền mua thuốc cho ông.</a:t>
            </a:r>
          </a:p>
        </p:txBody>
      </p:sp>
    </p:spTree>
    <p:extLst>
      <p:ext uri="{BB962C8B-B14F-4D97-AF65-F5344CB8AC3E}">
        <p14:creationId xmlns:p14="http://schemas.microsoft.com/office/powerpoint/2010/main" val="160357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38955" y="589714"/>
            <a:ext cx="10420439" cy="942873"/>
            <a:chOff x="0" y="-101297"/>
            <a:chExt cx="5490351" cy="2783840"/>
          </a:xfrm>
        </p:grpSpPr>
        <p:sp>
          <p:nvSpPr>
            <p:cNvPr id="3" name="Freeform 3"/>
            <p:cNvSpPr/>
            <p:nvPr/>
          </p:nvSpPr>
          <p:spPr>
            <a:xfrm>
              <a:off x="0" y="-101297"/>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txBody>
            <a:bodyPr/>
            <a:lstStyle/>
            <a:p>
              <a:pPr fontAlgn="auto">
                <a:spcBef>
                  <a:spcPts val="0"/>
                </a:spcBef>
                <a:spcAft>
                  <a:spcPts val="0"/>
                </a:spcAft>
              </a:pPr>
              <a:endParaRPr lang="en-US">
                <a:solidFill>
                  <a:srgbClr val="181818"/>
                </a:solidFill>
                <a:latin typeface="Arial" panose="020B0604020202020204"/>
                <a:ea typeface="+mn-ea"/>
              </a:endParaRPr>
            </a:p>
          </p:txBody>
        </p:sp>
      </p:grpSp>
      <p:sp>
        <p:nvSpPr>
          <p:cNvPr id="5" name="Rectangle 4"/>
          <p:cNvSpPr/>
          <p:nvPr/>
        </p:nvSpPr>
        <p:spPr>
          <a:xfrm>
            <a:off x="1572373" y="589714"/>
            <a:ext cx="975360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fontAlgn="auto">
              <a:spcBef>
                <a:spcPts val="0"/>
              </a:spcBef>
              <a:spcAft>
                <a:spcPts val="0"/>
              </a:spcAft>
            </a:pPr>
            <a:r>
              <a:rPr lang="en-US" sz="5400" b="1" dirty="0">
                <a:solidFill>
                  <a:srgbClr val="181818"/>
                </a:solidFill>
                <a:latin typeface="Times New Roman" panose="02020603050405020304" pitchFamily="18" charset="0"/>
                <a:cs typeface="Times New Roman" panose="02020603050405020304" pitchFamily="18" charset="0"/>
              </a:rPr>
              <a:t>HS THẢO LUẬN</a:t>
            </a:r>
          </a:p>
        </p:txBody>
      </p:sp>
      <p:pic>
        <p:nvPicPr>
          <p:cNvPr id="6" name="Picture 5"/>
          <p:cNvPicPr>
            <a:picLocks noChangeAspect="1"/>
          </p:cNvPicPr>
          <p:nvPr/>
        </p:nvPicPr>
        <p:blipFill>
          <a:blip r:embed="rId2"/>
          <a:stretch>
            <a:fillRect/>
          </a:stretch>
        </p:blipFill>
        <p:spPr>
          <a:xfrm>
            <a:off x="-286151" y="4296760"/>
            <a:ext cx="1188823" cy="2523963"/>
          </a:xfrm>
          <a:prstGeom prst="rect">
            <a:avLst/>
          </a:prstGeom>
        </p:spPr>
      </p:pic>
      <p:pic>
        <p:nvPicPr>
          <p:cNvPr id="10" name="Picture 9"/>
          <p:cNvPicPr>
            <a:picLocks noChangeAspect="1"/>
          </p:cNvPicPr>
          <p:nvPr/>
        </p:nvPicPr>
        <p:blipFill>
          <a:blip r:embed="rId2"/>
          <a:stretch>
            <a:fillRect/>
          </a:stretch>
        </p:blipFill>
        <p:spPr>
          <a:xfrm>
            <a:off x="11064983" y="4296761"/>
            <a:ext cx="1188823" cy="2523963"/>
          </a:xfrm>
          <a:prstGeom prst="rect">
            <a:avLst/>
          </a:prstGeom>
        </p:spPr>
      </p:pic>
      <p:pic>
        <p:nvPicPr>
          <p:cNvPr id="7" name="Picture 6"/>
          <p:cNvPicPr>
            <a:picLocks noChangeAspect="1"/>
          </p:cNvPicPr>
          <p:nvPr/>
        </p:nvPicPr>
        <p:blipFill>
          <a:blip r:embed="rId3"/>
          <a:stretch>
            <a:fillRect/>
          </a:stretch>
        </p:blipFill>
        <p:spPr>
          <a:xfrm>
            <a:off x="2795777" y="1696791"/>
            <a:ext cx="6580837" cy="4935628"/>
          </a:xfrm>
          <a:prstGeom prst="rect">
            <a:avLst/>
          </a:prstGeom>
        </p:spPr>
      </p:pic>
    </p:spTree>
    <p:extLst>
      <p:ext uri="{BB962C8B-B14F-4D97-AF65-F5344CB8AC3E}">
        <p14:creationId xmlns:p14="http://schemas.microsoft.com/office/powerpoint/2010/main" val="106153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6151" y="4296760"/>
            <a:ext cx="1188823" cy="2523963"/>
          </a:xfrm>
          <a:prstGeom prst="rect">
            <a:avLst/>
          </a:prstGeom>
        </p:spPr>
      </p:pic>
      <p:pic>
        <p:nvPicPr>
          <p:cNvPr id="10" name="Picture 9"/>
          <p:cNvPicPr>
            <a:picLocks noChangeAspect="1"/>
          </p:cNvPicPr>
          <p:nvPr/>
        </p:nvPicPr>
        <p:blipFill>
          <a:blip r:embed="rId2"/>
          <a:stretch>
            <a:fillRect/>
          </a:stretch>
        </p:blipFill>
        <p:spPr>
          <a:xfrm>
            <a:off x="11064983" y="4296761"/>
            <a:ext cx="1188823" cy="2523963"/>
          </a:xfrm>
          <a:prstGeom prst="rect">
            <a:avLst/>
          </a:prstGeom>
        </p:spPr>
      </p:pic>
      <p:pic>
        <p:nvPicPr>
          <p:cNvPr id="4" name="Picture 3"/>
          <p:cNvPicPr>
            <a:picLocks noChangeAspect="1"/>
          </p:cNvPicPr>
          <p:nvPr/>
        </p:nvPicPr>
        <p:blipFill>
          <a:blip r:embed="rId3"/>
          <a:stretch>
            <a:fillRect/>
          </a:stretch>
        </p:blipFill>
        <p:spPr>
          <a:xfrm>
            <a:off x="2041455" y="1107583"/>
            <a:ext cx="8521253" cy="5750417"/>
          </a:xfrm>
          <a:prstGeom prst="rect">
            <a:avLst/>
          </a:prstGeom>
        </p:spPr>
      </p:pic>
      <p:sp>
        <p:nvSpPr>
          <p:cNvPr id="9" name="Rectangle 8"/>
          <p:cNvSpPr/>
          <p:nvPr/>
        </p:nvSpPr>
        <p:spPr>
          <a:xfrm>
            <a:off x="2859905" y="2369140"/>
            <a:ext cx="4623515" cy="144655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fontAlgn="auto">
              <a:spcBef>
                <a:spcPts val="0"/>
              </a:spcBef>
              <a:spcAft>
                <a:spcPts val="0"/>
              </a:spcAft>
            </a:pPr>
            <a:r>
              <a:rPr lang="en-US" sz="4400" b="1" dirty="0">
                <a:solidFill>
                  <a:srgbClr val="181818"/>
                </a:solidFill>
                <a:latin typeface="Times New Roman" panose="02020603050405020304" pitchFamily="18" charset="0"/>
                <a:cs typeface="Times New Roman" panose="02020603050405020304" pitchFamily="18" charset="0"/>
              </a:rPr>
              <a:t>ĐẠI DIỆN NHÓM CHIA SẺ</a:t>
            </a:r>
          </a:p>
        </p:txBody>
      </p:sp>
    </p:spTree>
    <p:extLst>
      <p:ext uri="{BB962C8B-B14F-4D97-AF65-F5344CB8AC3E}">
        <p14:creationId xmlns:p14="http://schemas.microsoft.com/office/powerpoint/2010/main" val="241309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86151" y="4296760"/>
            <a:ext cx="1188823" cy="2523963"/>
          </a:xfrm>
          <a:prstGeom prst="rect">
            <a:avLst/>
          </a:prstGeom>
        </p:spPr>
      </p:pic>
      <p:pic>
        <p:nvPicPr>
          <p:cNvPr id="10" name="Picture 9"/>
          <p:cNvPicPr>
            <a:picLocks noChangeAspect="1"/>
          </p:cNvPicPr>
          <p:nvPr/>
        </p:nvPicPr>
        <p:blipFill>
          <a:blip r:embed="rId3"/>
          <a:stretch>
            <a:fillRect/>
          </a:stretch>
        </p:blipFill>
        <p:spPr>
          <a:xfrm>
            <a:off x="11064983" y="4296761"/>
            <a:ext cx="1188823" cy="2523963"/>
          </a:xfrm>
          <a:prstGeom prst="rect">
            <a:avLst/>
          </a:prstGeom>
        </p:spPr>
      </p:pic>
      <p:sp>
        <p:nvSpPr>
          <p:cNvPr id="7" name="TextBox 6"/>
          <p:cNvSpPr txBox="1"/>
          <p:nvPr/>
        </p:nvSpPr>
        <p:spPr>
          <a:xfrm>
            <a:off x="973679" y="5330313"/>
            <a:ext cx="5856269" cy="923330"/>
          </a:xfrm>
          <a:prstGeom prst="rect">
            <a:avLst/>
          </a:prstGeom>
          <a:noFill/>
        </p:spPr>
        <p:txBody>
          <a:bodyPr wrap="square" rtlCol="0">
            <a:spAutoFit/>
          </a:bodyPr>
          <a:lstStyle/>
          <a:p>
            <a:pPr algn="ctr" fontAlgn="auto">
              <a:spcBef>
                <a:spcPts val="0"/>
              </a:spcBef>
              <a:spcAft>
                <a:spcPts val="0"/>
              </a:spcAft>
            </a:pPr>
            <a:r>
              <a:rPr lang="en-US" sz="5400" b="1" dirty="0">
                <a:solidFill>
                  <a:srgbClr val="181818"/>
                </a:solidFill>
                <a:latin typeface="Times New Roman" panose="02020603050405020304" pitchFamily="18" charset="0"/>
                <a:ea typeface="+mn-ea"/>
                <a:cs typeface="Times New Roman" panose="02020603050405020304" pitchFamily="18" charset="0"/>
              </a:rPr>
              <a:t>YÊU THƯƠNG</a:t>
            </a:r>
          </a:p>
        </p:txBody>
      </p:sp>
      <p:sp>
        <p:nvSpPr>
          <p:cNvPr id="11" name="TextBox 10"/>
          <p:cNvSpPr txBox="1"/>
          <p:nvPr/>
        </p:nvSpPr>
        <p:spPr>
          <a:xfrm>
            <a:off x="902672" y="3121306"/>
            <a:ext cx="991316"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US" sz="8800" b="1" dirty="0">
                <a:solidFill>
                  <a:srgbClr val="181818"/>
                </a:solidFill>
                <a:latin typeface="Times New Roman" panose="02020603050405020304" pitchFamily="18" charset="0"/>
                <a:cs typeface="Times New Roman" panose="02020603050405020304" pitchFamily="18" charset="0"/>
              </a:rPr>
              <a:t>Ơ</a:t>
            </a:r>
          </a:p>
        </p:txBody>
      </p:sp>
      <p:sp>
        <p:nvSpPr>
          <p:cNvPr id="12" name="TextBox 11"/>
          <p:cNvSpPr txBox="1"/>
          <p:nvPr/>
        </p:nvSpPr>
        <p:spPr>
          <a:xfrm>
            <a:off x="2121557" y="3105966"/>
            <a:ext cx="924674"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US" sz="8800" b="1" dirty="0">
                <a:solidFill>
                  <a:srgbClr val="181818"/>
                </a:solidFill>
                <a:latin typeface="Times New Roman" panose="02020603050405020304" pitchFamily="18" charset="0"/>
                <a:cs typeface="Times New Roman" panose="02020603050405020304" pitchFamily="18" charset="0"/>
              </a:rPr>
              <a:t>Ê</a:t>
            </a:r>
          </a:p>
        </p:txBody>
      </p:sp>
      <p:sp>
        <p:nvSpPr>
          <p:cNvPr id="13" name="TextBox 12"/>
          <p:cNvSpPr txBox="1"/>
          <p:nvPr/>
        </p:nvSpPr>
        <p:spPr>
          <a:xfrm>
            <a:off x="7326866" y="3076397"/>
            <a:ext cx="1049852"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US" sz="8800" b="1" dirty="0">
                <a:solidFill>
                  <a:srgbClr val="181818"/>
                </a:solidFill>
                <a:latin typeface="Times New Roman" panose="02020603050405020304" pitchFamily="18" charset="0"/>
                <a:cs typeface="Times New Roman" panose="02020603050405020304" pitchFamily="18" charset="0"/>
              </a:rPr>
              <a:t>N</a:t>
            </a:r>
          </a:p>
        </p:txBody>
      </p:sp>
      <p:sp>
        <p:nvSpPr>
          <p:cNvPr id="14" name="TextBox 13"/>
          <p:cNvSpPr txBox="1"/>
          <p:nvPr/>
        </p:nvSpPr>
        <p:spPr>
          <a:xfrm>
            <a:off x="3426022" y="3096236"/>
            <a:ext cx="924674"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8800" b="1" dirty="0">
                <a:solidFill>
                  <a:srgbClr val="181818"/>
                </a:solidFill>
                <a:latin typeface="Times New Roman" panose="02020603050405020304" pitchFamily="18" charset="0"/>
                <a:cs typeface="Times New Roman" panose="02020603050405020304" pitchFamily="18" charset="0"/>
              </a:rPr>
              <a:t>T</a:t>
            </a:r>
          </a:p>
        </p:txBody>
      </p:sp>
      <p:sp>
        <p:nvSpPr>
          <p:cNvPr id="15" name="TextBox 14"/>
          <p:cNvSpPr txBox="1"/>
          <p:nvPr/>
        </p:nvSpPr>
        <p:spPr>
          <a:xfrm>
            <a:off x="4845808" y="3085515"/>
            <a:ext cx="924674"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US" sz="8800" b="1" dirty="0">
                <a:solidFill>
                  <a:srgbClr val="181818"/>
                </a:solidFill>
                <a:latin typeface="Times New Roman" panose="02020603050405020304" pitchFamily="18" charset="0"/>
                <a:cs typeface="Times New Roman" panose="02020603050405020304" pitchFamily="18" charset="0"/>
              </a:rPr>
              <a:t>Ư</a:t>
            </a:r>
          </a:p>
        </p:txBody>
      </p:sp>
      <p:sp>
        <p:nvSpPr>
          <p:cNvPr id="16" name="TextBox 15"/>
          <p:cNvSpPr txBox="1"/>
          <p:nvPr/>
        </p:nvSpPr>
        <p:spPr>
          <a:xfrm>
            <a:off x="6177380" y="3076397"/>
            <a:ext cx="924674"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US" sz="8800" b="1" dirty="0">
                <a:solidFill>
                  <a:srgbClr val="181818"/>
                </a:solidFill>
                <a:latin typeface="Times New Roman" panose="02020603050405020304" pitchFamily="18" charset="0"/>
                <a:cs typeface="Times New Roman" panose="02020603050405020304" pitchFamily="18" charset="0"/>
              </a:rPr>
              <a:t>U</a:t>
            </a:r>
          </a:p>
        </p:txBody>
      </p:sp>
      <p:sp>
        <p:nvSpPr>
          <p:cNvPr id="17" name="TextBox 16"/>
          <p:cNvSpPr txBox="1"/>
          <p:nvPr/>
        </p:nvSpPr>
        <p:spPr>
          <a:xfrm>
            <a:off x="8608274" y="3096236"/>
            <a:ext cx="924674"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US" sz="8800" b="1" dirty="0">
                <a:solidFill>
                  <a:srgbClr val="181818"/>
                </a:solidFill>
                <a:latin typeface="Times New Roman" panose="02020603050405020304" pitchFamily="18" charset="0"/>
                <a:cs typeface="Times New Roman" panose="02020603050405020304" pitchFamily="18" charset="0"/>
              </a:rPr>
              <a:t>G</a:t>
            </a:r>
          </a:p>
        </p:txBody>
      </p:sp>
      <p:sp>
        <p:nvSpPr>
          <p:cNvPr id="18" name="TextBox 17"/>
          <p:cNvSpPr txBox="1"/>
          <p:nvPr/>
        </p:nvSpPr>
        <p:spPr>
          <a:xfrm>
            <a:off x="1214005" y="2187667"/>
            <a:ext cx="1815105"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fontAlgn="auto">
              <a:spcBef>
                <a:spcPts val="0"/>
              </a:spcBef>
              <a:spcAft>
                <a:spcPts val="0"/>
              </a:spcAft>
            </a:pPr>
            <a:r>
              <a:rPr lang="en-US" sz="4000" b="1" dirty="0">
                <a:solidFill>
                  <a:srgbClr val="FFFFFF"/>
                </a:solidFill>
                <a:latin typeface="Times New Roman" panose="02020603050405020304" pitchFamily="18" charset="0"/>
                <a:cs typeface="Times New Roman" panose="02020603050405020304" pitchFamily="18" charset="0"/>
              </a:rPr>
              <a:t>CÂU 1</a:t>
            </a:r>
          </a:p>
        </p:txBody>
      </p:sp>
      <p:pic>
        <p:nvPicPr>
          <p:cNvPr id="19" name="Picture 11" descr="Digit 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20949" y="5688493"/>
            <a:ext cx="2057400" cy="11303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9853412" y="3096236"/>
            <a:ext cx="924674"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US" sz="8800" b="1" dirty="0">
                <a:solidFill>
                  <a:srgbClr val="181818"/>
                </a:solidFill>
                <a:latin typeface="Times New Roman" panose="02020603050405020304" pitchFamily="18" charset="0"/>
                <a:cs typeface="Times New Roman" panose="02020603050405020304" pitchFamily="18" charset="0"/>
              </a:rPr>
              <a:t>Y</a:t>
            </a:r>
          </a:p>
        </p:txBody>
      </p:sp>
      <p:sp>
        <p:nvSpPr>
          <p:cNvPr id="21" name="TextBox 20"/>
          <p:cNvSpPr txBox="1"/>
          <p:nvPr/>
        </p:nvSpPr>
        <p:spPr>
          <a:xfrm>
            <a:off x="11128076" y="3076397"/>
            <a:ext cx="924674"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US" sz="8800" b="1" dirty="0">
                <a:solidFill>
                  <a:srgbClr val="181818"/>
                </a:solidFill>
                <a:latin typeface="Times New Roman" panose="02020603050405020304" pitchFamily="18" charset="0"/>
                <a:cs typeface="Times New Roman" panose="02020603050405020304" pitchFamily="18" charset="0"/>
              </a:rPr>
              <a:t>H</a:t>
            </a:r>
          </a:p>
        </p:txBody>
      </p:sp>
      <p:sp>
        <p:nvSpPr>
          <p:cNvPr id="2" name="TextBox 1"/>
          <p:cNvSpPr txBox="1"/>
          <p:nvPr/>
        </p:nvSpPr>
        <p:spPr>
          <a:xfrm>
            <a:off x="3453130" y="1803042"/>
            <a:ext cx="7586039" cy="1077218"/>
          </a:xfrm>
          <a:prstGeom prst="rect">
            <a:avLst/>
          </a:prstGeom>
          <a:noFill/>
        </p:spPr>
        <p:txBody>
          <a:bodyPr wrap="square" rtlCol="0">
            <a:spAutoFit/>
          </a:bodyPr>
          <a:lstStyle/>
          <a:p>
            <a:pPr fontAlgn="auto">
              <a:spcBef>
                <a:spcPts val="0"/>
              </a:spcBef>
              <a:spcAft>
                <a:spcPts val="0"/>
              </a:spcAft>
            </a:pPr>
            <a:r>
              <a:rPr lang="en-US" sz="3200" dirty="0" err="1">
                <a:solidFill>
                  <a:srgbClr val="181818"/>
                </a:solidFill>
                <a:latin typeface="Times New Roman" panose="02020603050405020304" pitchFamily="18" charset="0"/>
                <a:ea typeface="+mn-ea"/>
                <a:cs typeface="Times New Roman" panose="02020603050405020304" pitchFamily="18" charset="0"/>
              </a:rPr>
              <a:t>Tình</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cảm</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mà</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các</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thành</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viên</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trong</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gia</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đình</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giành</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cho</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nhau</a:t>
            </a:r>
            <a:r>
              <a:rPr lang="en-US" sz="3200" dirty="0">
                <a:solidFill>
                  <a:srgbClr val="181818"/>
                </a:solidFill>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71787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31" presetClass="exit" presetSubtype="0" fill="hold" nodeType="withEffect">
                                  <p:stCondLst>
                                    <p:cond delay="33000"/>
                                  </p:stCondLst>
                                  <p:iterate type="lt">
                                    <p:tmPct val="5000"/>
                                  </p:iterate>
                                  <p:childTnLst>
                                    <p:anim calcmode="lin" valueType="num">
                                      <p:cBhvr>
                                        <p:cTn id="11" dur="1000"/>
                                        <p:tgtEl>
                                          <p:spTgt spid="19"/>
                                        </p:tgtEl>
                                        <p:attrNameLst>
                                          <p:attrName>ppt_w</p:attrName>
                                        </p:attrNameLst>
                                      </p:cBhvr>
                                      <p:tavLst>
                                        <p:tav tm="0">
                                          <p:val>
                                            <p:strVal val="ppt_w"/>
                                          </p:val>
                                        </p:tav>
                                        <p:tav tm="100000">
                                          <p:val>
                                            <p:fltVal val="0"/>
                                          </p:val>
                                        </p:tav>
                                      </p:tavLst>
                                    </p:anim>
                                    <p:anim calcmode="lin" valueType="num">
                                      <p:cBhvr>
                                        <p:cTn id="12" dur="1000"/>
                                        <p:tgtEl>
                                          <p:spTgt spid="19"/>
                                        </p:tgtEl>
                                        <p:attrNameLst>
                                          <p:attrName>ppt_h</p:attrName>
                                        </p:attrNameLst>
                                      </p:cBhvr>
                                      <p:tavLst>
                                        <p:tav tm="0">
                                          <p:val>
                                            <p:strVal val="ppt_h"/>
                                          </p:val>
                                        </p:tav>
                                        <p:tav tm="100000">
                                          <p:val>
                                            <p:fltVal val="0"/>
                                          </p:val>
                                        </p:tav>
                                      </p:tavLst>
                                    </p:anim>
                                    <p:anim calcmode="lin" valueType="num">
                                      <p:cBhvr>
                                        <p:cTn id="13" dur="1000"/>
                                        <p:tgtEl>
                                          <p:spTgt spid="19"/>
                                        </p:tgtEl>
                                        <p:attrNameLst>
                                          <p:attrName>style.rotation</p:attrName>
                                        </p:attrNameLst>
                                      </p:cBhvr>
                                      <p:tavLst>
                                        <p:tav tm="0">
                                          <p:val>
                                            <p:fltVal val="0"/>
                                          </p:val>
                                        </p:tav>
                                        <p:tav tm="100000">
                                          <p:val>
                                            <p:fltVal val="90"/>
                                          </p:val>
                                        </p:tav>
                                      </p:tavLst>
                                    </p:anim>
                                    <p:animEffect transition="out" filter="fade">
                                      <p:cBhvr>
                                        <p:cTn id="14" dur="1000"/>
                                        <p:tgtEl>
                                          <p:spTgt spid="19"/>
                                        </p:tgtEl>
                                      </p:cBhvr>
                                    </p:animEffect>
                                    <p:set>
                                      <p:cBhvr>
                                        <p:cTn id="15"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F46286-B0F7-19CE-E573-91C3C72D758C}"/>
              </a:ext>
            </a:extLst>
          </p:cNvPr>
          <p:cNvSpPr/>
          <p:nvPr/>
        </p:nvSpPr>
        <p:spPr>
          <a:xfrm>
            <a:off x="120130" y="1268760"/>
            <a:ext cx="5146798" cy="3447382"/>
          </a:xfrm>
          <a:prstGeom prst="rect">
            <a:avLst/>
          </a:prstGeom>
          <a:solidFill>
            <a:schemeClr val="accent6">
              <a:lumMod val="20000"/>
              <a:lumOff val="80000"/>
            </a:schemeClr>
          </a:solidFill>
          <a:ln>
            <a:noFill/>
          </a:ln>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Chia sẻ những khó khăn của bản thân em khi thể hiện trách nhiệm và khi giao tiếp, ứng xử với bố mẹ , người thân trong gia đình</a:t>
            </a:r>
            <a:endParaRPr kumimoji="0" lang="vi-VN" sz="36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3" name="Rectangle 2"/>
          <p:cNvSpPr/>
          <p:nvPr/>
        </p:nvSpPr>
        <p:spPr>
          <a:xfrm>
            <a:off x="5592738" y="174263"/>
            <a:ext cx="6096000" cy="3323987"/>
          </a:xfrm>
          <a:prstGeom prst="rect">
            <a:avLst/>
          </a:prstGeom>
          <a:solidFill>
            <a:schemeClr val="accent4">
              <a:lumMod val="40000"/>
              <a:lumOff val="60000"/>
            </a:schemeClr>
          </a:solidFill>
        </p:spPr>
        <p:txBody>
          <a:bodyPr>
            <a:spAutoFit/>
          </a:bodyPr>
          <a:lstStyle/>
          <a:p>
            <a:pPr marL="0" marR="0" lvl="0" indent="0" algn="just" defTabSz="914400" rtl="0" eaLnBrk="1" fontAlgn="base" latinLnBrk="0" hangingPunct="1">
              <a:lnSpc>
                <a:spcPct val="150000"/>
              </a:lnSpc>
              <a:spcBef>
                <a:spcPts val="600"/>
              </a:spcBef>
              <a:spcAft>
                <a:spcPts val="6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a:ea typeface="宋体" panose="02010600030101010101" pitchFamily="2" charset="-122"/>
                <a:cs typeface="+mn-cs"/>
              </a:rPr>
              <a:t>H</a:t>
            </a:r>
            <a:r>
              <a:rPr kumimoji="0" lang="en-US" sz="2800" b="0" i="0" u="none" strike="noStrike" kern="1200" cap="none" spc="0" normalizeH="0" baseline="0" noProof="0" dirty="0" err="1">
                <a:ln>
                  <a:noFill/>
                </a:ln>
                <a:solidFill>
                  <a:prstClr val="black"/>
                </a:solidFill>
                <a:effectLst/>
                <a:uLnTx/>
                <a:uFillTx/>
                <a:latin typeface="Times New Roman"/>
                <a:ea typeface="宋体" panose="02010600030101010101" pitchFamily="2" charset="-122"/>
                <a:cs typeface="+mn-cs"/>
              </a:rPr>
              <a:t>ãy</a:t>
            </a:r>
            <a:r>
              <a:rPr kumimoji="0" lang="en-US" sz="2800" b="0" i="0" u="none" strike="noStrike" kern="1200" cap="none" spc="0" normalizeH="0" baseline="0" noProof="0" dirty="0">
                <a:ln>
                  <a:noFill/>
                </a:ln>
                <a:solidFill>
                  <a:prstClr val="black"/>
                </a:solidFill>
                <a:effectLst/>
                <a:uLnTx/>
                <a:uFillTx/>
                <a:latin typeface="Times New Roman"/>
                <a:ea typeface="宋体" panose="02010600030101010101" pitchFamily="2" charset="-122"/>
                <a:cs typeface="+mn-cs"/>
              </a:rPr>
              <a:t> v</a:t>
            </a:r>
            <a:r>
              <a:rPr kumimoji="0" lang="vi-VN" sz="2800" b="0" i="0" u="none" strike="noStrike" kern="1200" cap="none" spc="0" normalizeH="0" baseline="0" noProof="0" dirty="0">
                <a:ln>
                  <a:noFill/>
                </a:ln>
                <a:solidFill>
                  <a:prstClr val="black"/>
                </a:solidFill>
                <a:effectLst/>
                <a:uLnTx/>
                <a:uFillTx/>
                <a:latin typeface="Times New Roman"/>
                <a:ea typeface="宋体" panose="02010600030101010101" pitchFamily="2" charset="-122"/>
                <a:cs typeface="+mn-cs"/>
              </a:rPr>
              <a:t>iết những khó khăn của bản thân khi thể hiện trách nhiệm và khi giao</a:t>
            </a:r>
            <a:r>
              <a:rPr kumimoji="0" lang="en-US" sz="2800" b="0" i="0" u="none" strike="noStrike" kern="1200" cap="none" spc="0" normalizeH="0" baseline="0" noProof="0" dirty="0">
                <a:ln>
                  <a:noFill/>
                </a:ln>
                <a:solidFill>
                  <a:prstClr val="black"/>
                </a:solidFill>
                <a:effectLst/>
                <a:uLnTx/>
                <a:uFillTx/>
                <a:latin typeface="Times New Roman"/>
                <a:ea typeface="宋体" panose="02010600030101010101" pitchFamily="2" charset="-122"/>
                <a:cs typeface="+mn-cs"/>
              </a:rPr>
              <a:t> </a:t>
            </a:r>
            <a:r>
              <a:rPr kumimoji="0" lang="vi-VN" sz="2800" b="0" i="0" u="none" strike="noStrike" kern="1200" cap="none" spc="0" normalizeH="0" baseline="0" noProof="0" dirty="0">
                <a:ln>
                  <a:noFill/>
                </a:ln>
                <a:solidFill>
                  <a:prstClr val="black"/>
                </a:solidFill>
                <a:effectLst/>
                <a:uLnTx/>
                <a:uFillTx/>
                <a:latin typeface="Times New Roman"/>
                <a:ea typeface="宋体" panose="02010600030101010101" pitchFamily="2" charset="-122"/>
                <a:cs typeface="+mn-cs"/>
              </a:rPr>
              <a:t>tiếp, ứng xử với bố mẹ, người thân trong gia đình ra mảnh giấy nhỏ và để vào </a:t>
            </a:r>
            <a:r>
              <a:rPr kumimoji="0" lang="vi-VN" sz="2800" b="0" i="1" u="none" strike="noStrike" kern="1200" cap="none" spc="0" normalizeH="0" baseline="0" noProof="0" dirty="0">
                <a:ln>
                  <a:noFill/>
                </a:ln>
                <a:solidFill>
                  <a:prstClr val="black"/>
                </a:solidFill>
                <a:effectLst/>
                <a:uLnTx/>
                <a:uFillTx/>
                <a:latin typeface="Times New Roman"/>
                <a:ea typeface="宋体" panose="02010600030101010101" pitchFamily="2" charset="-122"/>
                <a:cs typeface="+mn-cs"/>
              </a:rPr>
              <a:t>Chiếc hộp bí</a:t>
            </a:r>
            <a:r>
              <a:rPr kumimoji="0" lang="en-US" sz="2800" b="0" i="1" u="none" strike="noStrike" kern="1200" cap="none" spc="0" normalizeH="0" baseline="0" noProof="0" dirty="0">
                <a:ln>
                  <a:noFill/>
                </a:ln>
                <a:solidFill>
                  <a:prstClr val="black"/>
                </a:solidFill>
                <a:effectLst/>
                <a:uLnTx/>
                <a:uFillTx/>
                <a:latin typeface="Times New Roman"/>
                <a:ea typeface="宋体" panose="02010600030101010101" pitchFamily="2" charset="-122"/>
                <a:cs typeface="+mn-cs"/>
              </a:rPr>
              <a:t> </a:t>
            </a:r>
            <a:r>
              <a:rPr kumimoji="0" lang="vi-VN" sz="2800" b="0" i="1" u="none" strike="noStrike" kern="1200" cap="none" spc="0" normalizeH="0" baseline="0" noProof="0" dirty="0">
                <a:ln>
                  <a:noFill/>
                </a:ln>
                <a:solidFill>
                  <a:prstClr val="black"/>
                </a:solidFill>
                <a:effectLst/>
                <a:uLnTx/>
                <a:uFillTx/>
                <a:latin typeface="Times New Roman"/>
                <a:ea typeface="宋体" panose="02010600030101010101" pitchFamily="2" charset="-122"/>
                <a:cs typeface="+mn-cs"/>
              </a:rPr>
              <a:t>mật</a:t>
            </a:r>
            <a:r>
              <a:rPr kumimoji="0" lang="en-US" sz="2800" b="0" i="1" u="none" strike="noStrike" kern="1200" cap="none" spc="0" normalizeH="0" baseline="0" noProof="0" dirty="0">
                <a:ln>
                  <a:noFill/>
                </a:ln>
                <a:solidFill>
                  <a:prstClr val="black"/>
                </a:solidFill>
                <a:effectLst/>
                <a:uLnTx/>
                <a:uFillTx/>
                <a:latin typeface="Times New Roman"/>
                <a:ea typeface="宋体" panose="02010600030101010101" pitchFamily="2" charset="-122"/>
                <a:cs typeface="+mn-cs"/>
              </a:rPr>
              <a:t> </a:t>
            </a:r>
            <a:r>
              <a:rPr kumimoji="0" lang="en-US" sz="2800" b="0" i="1" u="none" strike="noStrike" kern="1200" cap="none" spc="0" normalizeH="0" baseline="0" noProof="0" dirty="0" err="1">
                <a:ln>
                  <a:noFill/>
                </a:ln>
                <a:solidFill>
                  <a:prstClr val="black"/>
                </a:solidFill>
                <a:effectLst/>
                <a:uLnTx/>
                <a:uFillTx/>
                <a:latin typeface="Times New Roman"/>
                <a:ea typeface="宋体" panose="02010600030101010101" pitchFamily="2" charset="-122"/>
                <a:cs typeface="+mn-cs"/>
              </a:rPr>
              <a:t>nhé</a:t>
            </a:r>
            <a:r>
              <a:rPr kumimoji="0" lang="en-US" sz="2800" b="0" i="1" u="none" strike="noStrike" kern="1200" cap="none" spc="0" normalizeH="0" baseline="0" noProof="0" dirty="0">
                <a:ln>
                  <a:noFill/>
                </a:ln>
                <a:solidFill>
                  <a:prstClr val="black"/>
                </a:solidFill>
                <a:effectLst/>
                <a:uLnTx/>
                <a:uFillTx/>
                <a:latin typeface="Times New Roman"/>
                <a:ea typeface="宋体" panose="02010600030101010101" pitchFamily="2" charset="-122"/>
                <a:cs typeface="+mn-cs"/>
              </a:rPr>
              <a:t>!</a:t>
            </a:r>
            <a:endParaRPr kumimoji="0" lang="vi-VN" sz="2800" b="0" i="0" u="none" strike="noStrike" kern="1200" cap="none" spc="0" normalizeH="0" baseline="0" noProof="0" dirty="0">
              <a:ln>
                <a:noFill/>
              </a:ln>
              <a:solidFill>
                <a:prstClr val="black"/>
              </a:solidFill>
              <a:effectLst/>
              <a:uLnTx/>
              <a:uFillTx/>
              <a:latin typeface="Arial Unicode MS"/>
              <a:ea typeface="宋体" panose="02010600030101010101" pitchFamily="2" charset="-122"/>
              <a:cs typeface="+mn-cs"/>
            </a:endParaRPr>
          </a:p>
        </p:txBody>
      </p:sp>
      <p:cxnSp>
        <p:nvCxnSpPr>
          <p:cNvPr id="5" name="Straight Arrow Connector 4"/>
          <p:cNvCxnSpPr/>
          <p:nvPr/>
        </p:nvCxnSpPr>
        <p:spPr>
          <a:xfrm>
            <a:off x="10053274" y="3429000"/>
            <a:ext cx="397098" cy="62310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3645" y="4096664"/>
            <a:ext cx="2873829" cy="2757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72123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A7A1A933-1D20-0606-E8D2-1C28F5345E8D}"/>
              </a:ext>
            </a:extLst>
          </p:cNvPr>
          <p:cNvGraphicFramePr>
            <a:graphicFrameLocks noGrp="1"/>
          </p:cNvGraphicFramePr>
          <p:nvPr>
            <p:extLst>
              <p:ext uri="{D42A27DB-BD31-4B8C-83A1-F6EECF244321}">
                <p14:modId xmlns:p14="http://schemas.microsoft.com/office/powerpoint/2010/main" val="1687266639"/>
              </p:ext>
            </p:extLst>
          </p:nvPr>
        </p:nvGraphicFramePr>
        <p:xfrm>
          <a:off x="156134" y="182880"/>
          <a:ext cx="11881319" cy="6675120"/>
        </p:xfrm>
        <a:graphic>
          <a:graphicData uri="http://schemas.openxmlformats.org/drawingml/2006/table">
            <a:tbl>
              <a:tblPr firstRow="1" bandRow="1">
                <a:tableStyleId>{5C22544A-7EE6-4342-B048-85BDC9FD1C3A}</a:tableStyleId>
              </a:tblPr>
              <a:tblGrid>
                <a:gridCol w="443958">
                  <a:extLst>
                    <a:ext uri="{9D8B030D-6E8A-4147-A177-3AD203B41FA5}">
                      <a16:colId xmlns:a16="http://schemas.microsoft.com/office/drawing/2014/main" val="1461002159"/>
                    </a:ext>
                  </a:extLst>
                </a:gridCol>
                <a:gridCol w="5081623">
                  <a:extLst>
                    <a:ext uri="{9D8B030D-6E8A-4147-A177-3AD203B41FA5}">
                      <a16:colId xmlns:a16="http://schemas.microsoft.com/office/drawing/2014/main" val="1991801639"/>
                    </a:ext>
                  </a:extLst>
                </a:gridCol>
                <a:gridCol w="460465">
                  <a:extLst>
                    <a:ext uri="{9D8B030D-6E8A-4147-A177-3AD203B41FA5}">
                      <a16:colId xmlns:a16="http://schemas.microsoft.com/office/drawing/2014/main" val="474553014"/>
                    </a:ext>
                  </a:extLst>
                </a:gridCol>
                <a:gridCol w="5895273">
                  <a:extLst>
                    <a:ext uri="{9D8B030D-6E8A-4147-A177-3AD203B41FA5}">
                      <a16:colId xmlns:a16="http://schemas.microsoft.com/office/drawing/2014/main" val="1701973164"/>
                    </a:ext>
                  </a:extLst>
                </a:gridCol>
              </a:tblGrid>
              <a:tr h="370840">
                <a:tc>
                  <a:txBody>
                    <a:bodyPr/>
                    <a:lstStyle/>
                    <a:p>
                      <a:r>
                        <a:rPr lang="en-VN" sz="1800" b="1">
                          <a:solidFill>
                            <a:schemeClr val="tx1"/>
                          </a:solidFill>
                          <a:latin typeface="Times New Roman" panose="02020603050405020304" pitchFamily="18" charset="0"/>
                          <a:cs typeface="Times New Roman" panose="02020603050405020304" pitchFamily="18" charset="0"/>
                        </a:rPr>
                        <a:t>1</a:t>
                      </a:r>
                    </a:p>
                  </a:txBody>
                  <a:tcPr>
                    <a:solidFill>
                      <a:schemeClr val="accent1">
                        <a:lumMod val="20000"/>
                        <a:lumOff val="80000"/>
                      </a:schemeClr>
                    </a:solidFill>
                  </a:tcPr>
                </a:tc>
                <a:tc>
                  <a:txBody>
                    <a:bodyPr/>
                    <a:lstStyle/>
                    <a:p>
                      <a:r>
                        <a:rPr lang="en-VN" sz="1800" b="1">
                          <a:solidFill>
                            <a:schemeClr val="tx1"/>
                          </a:solidFill>
                          <a:latin typeface="Times New Roman" panose="02020603050405020304" pitchFamily="18" charset="0"/>
                          <a:cs typeface="Times New Roman" panose="02020603050405020304" pitchFamily="18" charset="0"/>
                        </a:rPr>
                        <a:t>Thiếu sự giúp đỡ, sẻ chia</a:t>
                      </a:r>
                    </a:p>
                  </a:txBody>
                  <a:tcPr>
                    <a:solidFill>
                      <a:schemeClr val="accent1">
                        <a:lumMod val="20000"/>
                        <a:lumOff val="80000"/>
                      </a:schemeClr>
                    </a:solidFill>
                  </a:tcPr>
                </a:tc>
                <a:tc>
                  <a:txBody>
                    <a:bodyPr/>
                    <a:lstStyle/>
                    <a:p>
                      <a:r>
                        <a:rPr lang="en-US" sz="1800" b="1">
                          <a:solidFill>
                            <a:schemeClr val="tx1"/>
                          </a:solidFill>
                          <a:latin typeface="Times New Roman" panose="02020603050405020304" pitchFamily="18" charset="0"/>
                          <a:cs typeface="Times New Roman" panose="02020603050405020304" pitchFamily="18" charset="0"/>
                        </a:rPr>
                        <a:t>19</a:t>
                      </a:r>
                      <a:endParaRPr lang="en-VN" sz="1800" b="1">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r>
                        <a:rPr lang="en-US" sz="1800" b="1">
                          <a:solidFill>
                            <a:schemeClr val="tx1"/>
                          </a:solidFill>
                          <a:latin typeface="Times New Roman" panose="02020603050405020304" pitchFamily="18" charset="0"/>
                          <a:cs typeface="Times New Roman" panose="02020603050405020304" pitchFamily="18" charset="0"/>
                        </a:rPr>
                        <a:t>Bản tính</a:t>
                      </a:r>
                      <a:endParaRPr lang="en-VN" sz="1800" b="1">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3917085677"/>
                  </a:ext>
                </a:extLst>
              </a:tr>
              <a:tr h="370840">
                <a:tc>
                  <a:txBody>
                    <a:bodyPr/>
                    <a:lstStyle/>
                    <a:p>
                      <a:r>
                        <a:rPr lang="en-US" sz="1800" b="1">
                          <a:latin typeface="Times New Roman" panose="02020603050405020304" pitchFamily="18" charset="0"/>
                          <a:cs typeface="Times New Roman" panose="02020603050405020304" pitchFamily="18" charset="0"/>
                        </a:rPr>
                        <a:t>2</a:t>
                      </a:r>
                      <a:endParaRPr lang="en-VN" sz="1800" b="1">
                        <a:latin typeface="Times New Roman" panose="02020603050405020304" pitchFamily="18" charset="0"/>
                        <a:cs typeface="Times New Roman" panose="02020603050405020304" pitchFamily="18" charset="0"/>
                      </a:endParaRPr>
                    </a:p>
                  </a:txBody>
                  <a:tcPr/>
                </a:tc>
                <a:tc>
                  <a:txBody>
                    <a:bodyPr/>
                    <a:lstStyle/>
                    <a:p>
                      <a:r>
                        <a:rPr lang="en-US" sz="1800" b="1">
                          <a:latin typeface="Times New Roman" panose="02020603050405020304" pitchFamily="18" charset="0"/>
                          <a:cs typeface="Times New Roman" panose="02020603050405020304" pitchFamily="18" charset="0"/>
                        </a:rPr>
                        <a:t>Khoảng cách thế hệ</a:t>
                      </a:r>
                      <a:endParaRPr lang="en-VN" sz="1800" b="1">
                        <a:latin typeface="Times New Roman" panose="02020603050405020304" pitchFamily="18" charset="0"/>
                        <a:cs typeface="Times New Roman" panose="02020603050405020304" pitchFamily="18" charset="0"/>
                      </a:endParaRPr>
                    </a:p>
                  </a:txBody>
                  <a:tcPr/>
                </a:tc>
                <a:tc>
                  <a:txBody>
                    <a:bodyPr/>
                    <a:lstStyle/>
                    <a:p>
                      <a:r>
                        <a:rPr lang="en-US" sz="1800" b="1">
                          <a:latin typeface="Times New Roman" panose="02020603050405020304" pitchFamily="18" charset="0"/>
                          <a:cs typeface="Times New Roman" panose="02020603050405020304" pitchFamily="18" charset="0"/>
                        </a:rPr>
                        <a:t>20</a:t>
                      </a:r>
                      <a:endParaRPr lang="en-VN" sz="1800" b="1">
                        <a:latin typeface="Times New Roman" panose="02020603050405020304" pitchFamily="18" charset="0"/>
                        <a:cs typeface="Times New Roman" panose="02020603050405020304" pitchFamily="18" charset="0"/>
                      </a:endParaRPr>
                    </a:p>
                  </a:txBody>
                  <a:tcPr/>
                </a:tc>
                <a:tc>
                  <a:txBody>
                    <a:bodyPr/>
                    <a:lstStyle/>
                    <a:p>
                      <a:r>
                        <a:rPr lang="en-US" sz="1800" b="1">
                          <a:latin typeface="Times New Roman" panose="02020603050405020304" pitchFamily="18" charset="0"/>
                          <a:cs typeface="Times New Roman" panose="02020603050405020304" pitchFamily="18" charset="0"/>
                        </a:rPr>
                        <a:t>Thời gian chênh lệch</a:t>
                      </a:r>
                      <a:endParaRPr lang="en-VN" sz="18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3212673"/>
                  </a:ext>
                </a:extLst>
              </a:tr>
              <a:tr h="370840">
                <a:tc>
                  <a:txBody>
                    <a:bodyPr/>
                    <a:lstStyle/>
                    <a:p>
                      <a:r>
                        <a:rPr lang="en-US" sz="1800" b="1">
                          <a:latin typeface="Times New Roman" panose="02020603050405020304" pitchFamily="18" charset="0"/>
                          <a:cs typeface="Times New Roman" panose="02020603050405020304" pitchFamily="18" charset="0"/>
                        </a:rPr>
                        <a:t>3</a:t>
                      </a:r>
                      <a:endParaRPr lang="en-VN" sz="1800" b="1">
                        <a:latin typeface="Times New Roman" panose="02020603050405020304" pitchFamily="18" charset="0"/>
                        <a:cs typeface="Times New Roman" panose="02020603050405020304" pitchFamily="18" charset="0"/>
                      </a:endParaRPr>
                    </a:p>
                  </a:txBody>
                  <a:tcPr/>
                </a:tc>
                <a:tc>
                  <a:txBody>
                    <a:bodyPr/>
                    <a:lstStyle/>
                    <a:p>
                      <a:r>
                        <a:rPr lang="en-US" sz="1800" b="1">
                          <a:latin typeface="Times New Roman" panose="02020603050405020304" pitchFamily="18" charset="0"/>
                          <a:cs typeface="Times New Roman" panose="02020603050405020304" pitchFamily="18" charset="0"/>
                        </a:rPr>
                        <a:t>Ít thể hiện cảm xúc, tâm sự</a:t>
                      </a:r>
                      <a:endParaRPr lang="en-VN" sz="1800" b="1">
                        <a:latin typeface="Times New Roman" panose="02020603050405020304" pitchFamily="18" charset="0"/>
                        <a:cs typeface="Times New Roman" panose="02020603050405020304" pitchFamily="18" charset="0"/>
                      </a:endParaRPr>
                    </a:p>
                  </a:txBody>
                  <a:tcPr/>
                </a:tc>
                <a:tc>
                  <a:txBody>
                    <a:bodyPr/>
                    <a:lstStyle/>
                    <a:p>
                      <a:r>
                        <a:rPr lang="en-US" sz="1800" b="1">
                          <a:latin typeface="Times New Roman" panose="02020603050405020304" pitchFamily="18" charset="0"/>
                          <a:cs typeface="Times New Roman" panose="02020603050405020304" pitchFamily="18" charset="0"/>
                        </a:rPr>
                        <a:t>21</a:t>
                      </a:r>
                      <a:endParaRPr lang="en-VN" sz="1800" b="1">
                        <a:latin typeface="Times New Roman" panose="02020603050405020304" pitchFamily="18" charset="0"/>
                        <a:cs typeface="Times New Roman" panose="02020603050405020304" pitchFamily="18" charset="0"/>
                      </a:endParaRPr>
                    </a:p>
                  </a:txBody>
                  <a:tcPr/>
                </a:tc>
                <a:tc>
                  <a:txBody>
                    <a:bodyPr/>
                    <a:lstStyle/>
                    <a:p>
                      <a:r>
                        <a:rPr lang="en-US" sz="1800" b="1">
                          <a:latin typeface="Times New Roman" panose="02020603050405020304" pitchFamily="18" charset="0"/>
                          <a:cs typeface="Times New Roman" panose="02020603050405020304" pitchFamily="18" charset="0"/>
                        </a:rPr>
                        <a:t>Không hiểu ý của nhau</a:t>
                      </a:r>
                      <a:endParaRPr lang="en-VN" sz="18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39747798"/>
                  </a:ext>
                </a:extLst>
              </a:tr>
              <a:tr h="370840">
                <a:tc>
                  <a:txBody>
                    <a:bodyPr/>
                    <a:lstStyle/>
                    <a:p>
                      <a:r>
                        <a:rPr lang="en-US" sz="1800" b="1">
                          <a:latin typeface="Times New Roman" panose="02020603050405020304" pitchFamily="18" charset="0"/>
                          <a:cs typeface="Times New Roman" panose="02020603050405020304" pitchFamily="18" charset="0"/>
                        </a:rPr>
                        <a:t>4</a:t>
                      </a:r>
                      <a:endParaRPr lang="en-VN" sz="1800" b="1">
                        <a:latin typeface="Times New Roman" panose="02020603050405020304" pitchFamily="18" charset="0"/>
                        <a:cs typeface="Times New Roman" panose="02020603050405020304" pitchFamily="18" charset="0"/>
                      </a:endParaRPr>
                    </a:p>
                  </a:txBody>
                  <a:tcPr/>
                </a:tc>
                <a:tc>
                  <a:txBody>
                    <a:bodyPr/>
                    <a:lstStyle/>
                    <a:p>
                      <a:r>
                        <a:rPr lang="en-US" sz="1800" b="1">
                          <a:latin typeface="Times New Roman" panose="02020603050405020304" pitchFamily="18" charset="0"/>
                          <a:cs typeface="Times New Roman" panose="02020603050405020304" pitchFamily="18" charset="0"/>
                        </a:rPr>
                        <a:t>Hay xảy ra mâu thuẫn vì những việc nhỏ nhặt</a:t>
                      </a:r>
                      <a:endParaRPr lang="en-VN" sz="1800" b="1">
                        <a:latin typeface="Times New Roman" panose="02020603050405020304" pitchFamily="18" charset="0"/>
                        <a:cs typeface="Times New Roman" panose="02020603050405020304" pitchFamily="18" charset="0"/>
                      </a:endParaRPr>
                    </a:p>
                  </a:txBody>
                  <a:tcPr/>
                </a:tc>
                <a:tc>
                  <a:txBody>
                    <a:bodyPr/>
                    <a:lstStyle/>
                    <a:p>
                      <a:r>
                        <a:rPr lang="en-US" sz="1800" b="1">
                          <a:latin typeface="Times New Roman" panose="02020603050405020304" pitchFamily="18" charset="0"/>
                          <a:cs typeface="Times New Roman" panose="02020603050405020304" pitchFamily="18" charset="0"/>
                        </a:rPr>
                        <a:t>22</a:t>
                      </a:r>
                      <a:endParaRPr lang="en-VN" sz="1800" b="1">
                        <a:latin typeface="Times New Roman" panose="02020603050405020304" pitchFamily="18" charset="0"/>
                        <a:cs typeface="Times New Roman" panose="02020603050405020304" pitchFamily="18" charset="0"/>
                      </a:endParaRPr>
                    </a:p>
                  </a:txBody>
                  <a:tcPr/>
                </a:tc>
                <a:tc>
                  <a:txBody>
                    <a:bodyPr/>
                    <a:lstStyle/>
                    <a:p>
                      <a:r>
                        <a:rPr lang="en-US" sz="1800" b="1">
                          <a:latin typeface="Times New Roman" panose="02020603050405020304" pitchFamily="18" charset="0"/>
                          <a:cs typeface="Times New Roman" panose="02020603050405020304" pitchFamily="18" charset="0"/>
                        </a:rPr>
                        <a:t>Ngại ngùng, không được tự nhiên</a:t>
                      </a:r>
                      <a:endParaRPr lang="en-VN" sz="18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44021256"/>
                  </a:ext>
                </a:extLst>
              </a:tr>
              <a:tr h="370840">
                <a:tc>
                  <a:txBody>
                    <a:bodyPr/>
                    <a:lstStyle/>
                    <a:p>
                      <a:r>
                        <a:rPr lang="en-US" sz="1800" b="1">
                          <a:latin typeface="Times New Roman" panose="02020603050405020304" pitchFamily="18" charset="0"/>
                          <a:cs typeface="Times New Roman" panose="02020603050405020304" pitchFamily="18" charset="0"/>
                        </a:rPr>
                        <a:t>5</a:t>
                      </a:r>
                      <a:endParaRPr lang="en-VN" sz="1800" b="1">
                        <a:latin typeface="Times New Roman" panose="02020603050405020304" pitchFamily="18" charset="0"/>
                        <a:cs typeface="Times New Roman" panose="02020603050405020304" pitchFamily="18" charset="0"/>
                      </a:endParaRPr>
                    </a:p>
                  </a:txBody>
                  <a:tcPr/>
                </a:tc>
                <a:tc>
                  <a:txBody>
                    <a:bodyPr/>
                    <a:lstStyle/>
                    <a:p>
                      <a:r>
                        <a:rPr lang="en-US" sz="1800" b="1">
                          <a:latin typeface="Times New Roman" panose="02020603050405020304" pitchFamily="18" charset="0"/>
                          <a:cs typeface="Times New Roman" panose="02020603050405020304" pitchFamily="18" charset="0"/>
                        </a:rPr>
                        <a:t>Bị la mắng vì ba mạ cãi nhau</a:t>
                      </a:r>
                      <a:endParaRPr lang="en-VN" sz="1800" b="1">
                        <a:latin typeface="Times New Roman" panose="02020603050405020304" pitchFamily="18" charset="0"/>
                        <a:cs typeface="Times New Roman" panose="02020603050405020304" pitchFamily="18" charset="0"/>
                      </a:endParaRPr>
                    </a:p>
                  </a:txBody>
                  <a:tcPr/>
                </a:tc>
                <a:tc>
                  <a:txBody>
                    <a:bodyPr/>
                    <a:lstStyle/>
                    <a:p>
                      <a:r>
                        <a:rPr lang="en-US" sz="1800" b="1">
                          <a:latin typeface="Times New Roman" panose="02020603050405020304" pitchFamily="18" charset="0"/>
                          <a:cs typeface="Times New Roman" panose="02020603050405020304" pitchFamily="18" charset="0"/>
                        </a:rPr>
                        <a:t>23</a:t>
                      </a:r>
                      <a:endParaRPr lang="en-VN" sz="1800" b="1">
                        <a:latin typeface="Times New Roman" panose="02020603050405020304" pitchFamily="18" charset="0"/>
                        <a:cs typeface="Times New Roman" panose="02020603050405020304" pitchFamily="18" charset="0"/>
                      </a:endParaRPr>
                    </a:p>
                  </a:txBody>
                  <a:tcPr/>
                </a:tc>
                <a:tc>
                  <a:txBody>
                    <a:bodyPr/>
                    <a:lstStyle/>
                    <a:p>
                      <a:r>
                        <a:rPr lang="en-US" sz="1800" b="1">
                          <a:latin typeface="Times New Roman" panose="02020603050405020304" pitchFamily="18" charset="0"/>
                          <a:cs typeface="Times New Roman" panose="02020603050405020304" pitchFamily="18" charset="0"/>
                        </a:rPr>
                        <a:t>Tính cách không hòa hợp</a:t>
                      </a:r>
                      <a:endParaRPr lang="en-VN" sz="18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67023267"/>
                  </a:ext>
                </a:extLst>
              </a:tr>
              <a:tr h="370840">
                <a:tc>
                  <a:txBody>
                    <a:bodyPr/>
                    <a:lstStyle/>
                    <a:p>
                      <a:r>
                        <a:rPr lang="en-US" sz="1800" b="1">
                          <a:latin typeface="Times New Roman" panose="02020603050405020304" pitchFamily="18" charset="0"/>
                          <a:cs typeface="Times New Roman" panose="02020603050405020304" pitchFamily="18" charset="0"/>
                        </a:rPr>
                        <a:t>6</a:t>
                      </a:r>
                      <a:endParaRPr lang="en-VN" sz="1800" b="1">
                        <a:latin typeface="Times New Roman" panose="02020603050405020304" pitchFamily="18" charset="0"/>
                        <a:cs typeface="Times New Roman" panose="02020603050405020304" pitchFamily="18" charset="0"/>
                      </a:endParaRPr>
                    </a:p>
                  </a:txBody>
                  <a:tcPr/>
                </a:tc>
                <a:tc>
                  <a:txBody>
                    <a:bodyPr/>
                    <a:lstStyle/>
                    <a:p>
                      <a:r>
                        <a:rPr lang="en-US" sz="1800" b="1">
                          <a:latin typeface="Times New Roman" panose="02020603050405020304" pitchFamily="18" charset="0"/>
                          <a:cs typeface="Times New Roman" panose="02020603050405020304" pitchFamily="18" charset="0"/>
                        </a:rPr>
                        <a:t>Không biết chia sẻ với ai</a:t>
                      </a:r>
                      <a:endParaRPr lang="en-VN" sz="1800" b="1">
                        <a:latin typeface="Times New Roman" panose="02020603050405020304" pitchFamily="18" charset="0"/>
                        <a:cs typeface="Times New Roman" panose="02020603050405020304" pitchFamily="18" charset="0"/>
                      </a:endParaRPr>
                    </a:p>
                  </a:txBody>
                  <a:tcPr/>
                </a:tc>
                <a:tc>
                  <a:txBody>
                    <a:bodyPr/>
                    <a:lstStyle/>
                    <a:p>
                      <a:r>
                        <a:rPr lang="en-US" sz="1800" b="1">
                          <a:latin typeface="Times New Roman" panose="02020603050405020304" pitchFamily="18" charset="0"/>
                          <a:cs typeface="Times New Roman" panose="02020603050405020304" pitchFamily="18" charset="0"/>
                        </a:rPr>
                        <a:t>24</a:t>
                      </a:r>
                      <a:endParaRPr lang="en-VN" sz="1800" b="1">
                        <a:latin typeface="Times New Roman" panose="02020603050405020304" pitchFamily="18" charset="0"/>
                        <a:cs typeface="Times New Roman" panose="02020603050405020304" pitchFamily="18" charset="0"/>
                      </a:endParaRPr>
                    </a:p>
                  </a:txBody>
                  <a:tcPr/>
                </a:tc>
                <a:tc>
                  <a:txBody>
                    <a:bodyPr/>
                    <a:lstStyle/>
                    <a:p>
                      <a:r>
                        <a:rPr lang="en-US" sz="1800" b="1">
                          <a:latin typeface="Times New Roman" panose="02020603050405020304" pitchFamily="18" charset="0"/>
                          <a:cs typeface="Times New Roman" panose="02020603050405020304" pitchFamily="18" charset="0"/>
                        </a:rPr>
                        <a:t>Thường bị so sánh</a:t>
                      </a:r>
                      <a:endParaRPr lang="en-VN" sz="18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1242555"/>
                  </a:ext>
                </a:extLst>
              </a:tr>
              <a:tr h="370840">
                <a:tc>
                  <a:txBody>
                    <a:bodyPr/>
                    <a:lstStyle/>
                    <a:p>
                      <a:r>
                        <a:rPr lang="en-US" sz="1800" b="1">
                          <a:latin typeface="Times New Roman" panose="02020603050405020304" pitchFamily="18" charset="0"/>
                          <a:cs typeface="Times New Roman" panose="02020603050405020304" pitchFamily="18" charset="0"/>
                        </a:rPr>
                        <a:t>7</a:t>
                      </a:r>
                      <a:endParaRPr lang="en-VN" sz="1800" b="1">
                        <a:latin typeface="Times New Roman" panose="02020603050405020304" pitchFamily="18" charset="0"/>
                        <a:cs typeface="Times New Roman" panose="02020603050405020304" pitchFamily="18" charset="0"/>
                      </a:endParaRPr>
                    </a:p>
                  </a:txBody>
                  <a:tcPr/>
                </a:tc>
                <a:tc>
                  <a:txBody>
                    <a:bodyPr/>
                    <a:lstStyle/>
                    <a:p>
                      <a:r>
                        <a:rPr lang="en-US" sz="1800" b="1">
                          <a:latin typeface="Times New Roman" panose="02020603050405020304" pitchFamily="18" charset="0"/>
                          <a:cs typeface="Times New Roman" panose="02020603050405020304" pitchFamily="18" charset="0"/>
                        </a:rPr>
                        <a:t>Giận cá chém thớt</a:t>
                      </a:r>
                      <a:endParaRPr lang="en-VN" sz="1800" b="1">
                        <a:latin typeface="Times New Roman" panose="02020603050405020304" pitchFamily="18" charset="0"/>
                        <a:cs typeface="Times New Roman" panose="02020603050405020304" pitchFamily="18" charset="0"/>
                      </a:endParaRPr>
                    </a:p>
                  </a:txBody>
                  <a:tcPr/>
                </a:tc>
                <a:tc>
                  <a:txBody>
                    <a:bodyPr/>
                    <a:lstStyle/>
                    <a:p>
                      <a:r>
                        <a:rPr lang="en-US" sz="1800" b="1">
                          <a:latin typeface="Times New Roman" panose="02020603050405020304" pitchFamily="18" charset="0"/>
                          <a:cs typeface="Times New Roman" panose="02020603050405020304" pitchFamily="18" charset="0"/>
                        </a:rPr>
                        <a:t>25</a:t>
                      </a:r>
                      <a:endParaRPr lang="en-VN" sz="1800" b="1">
                        <a:latin typeface="Times New Roman" panose="02020603050405020304" pitchFamily="18" charset="0"/>
                        <a:cs typeface="Times New Roman" panose="02020603050405020304" pitchFamily="18" charset="0"/>
                      </a:endParaRPr>
                    </a:p>
                  </a:txBody>
                  <a:tcPr/>
                </a:tc>
                <a:tc>
                  <a:txBody>
                    <a:bodyPr/>
                    <a:lstStyle/>
                    <a:p>
                      <a:r>
                        <a:rPr lang="en-US" sz="1800" b="1">
                          <a:latin typeface="Times New Roman" panose="02020603050405020304" pitchFamily="18" charset="0"/>
                          <a:cs typeface="Times New Roman" panose="02020603050405020304" pitchFamily="18" charset="0"/>
                        </a:rPr>
                        <a:t>Khác biệt tính cách</a:t>
                      </a:r>
                      <a:endParaRPr lang="en-VN" sz="18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50427153"/>
                  </a:ext>
                </a:extLst>
              </a:tr>
              <a:tr h="370840">
                <a:tc>
                  <a:txBody>
                    <a:bodyPr/>
                    <a:lstStyle/>
                    <a:p>
                      <a:r>
                        <a:rPr lang="en-US" sz="1800" b="1">
                          <a:latin typeface="Times New Roman" panose="02020603050405020304" pitchFamily="18" charset="0"/>
                          <a:cs typeface="Times New Roman" panose="02020603050405020304" pitchFamily="18" charset="0"/>
                        </a:rPr>
                        <a:t>8</a:t>
                      </a:r>
                      <a:endParaRPr lang="en-VN" sz="1800" b="1">
                        <a:latin typeface="Times New Roman" panose="02020603050405020304" pitchFamily="18" charset="0"/>
                        <a:cs typeface="Times New Roman" panose="02020603050405020304" pitchFamily="18" charset="0"/>
                      </a:endParaRPr>
                    </a:p>
                  </a:txBody>
                  <a:tcPr/>
                </a:tc>
                <a:tc>
                  <a:txBody>
                    <a:bodyPr/>
                    <a:lstStyle/>
                    <a:p>
                      <a:r>
                        <a:rPr lang="en-US" sz="1800" b="1">
                          <a:latin typeface="Times New Roman" panose="02020603050405020304" pitchFamily="18" charset="0"/>
                          <a:cs typeface="Times New Roman" panose="02020603050405020304" pitchFamily="18" charset="0"/>
                        </a:rPr>
                        <a:t>Tức giận, to tiếng</a:t>
                      </a:r>
                      <a:endParaRPr lang="en-VN" sz="1800" b="1">
                        <a:latin typeface="Times New Roman" panose="02020603050405020304" pitchFamily="18" charset="0"/>
                        <a:cs typeface="Times New Roman" panose="02020603050405020304" pitchFamily="18" charset="0"/>
                      </a:endParaRPr>
                    </a:p>
                  </a:txBody>
                  <a:tcPr/>
                </a:tc>
                <a:tc>
                  <a:txBody>
                    <a:bodyPr/>
                    <a:lstStyle/>
                    <a:p>
                      <a:r>
                        <a:rPr lang="en-US" sz="1800" b="1">
                          <a:latin typeface="Times New Roman" panose="02020603050405020304" pitchFamily="18" charset="0"/>
                          <a:cs typeface="Times New Roman" panose="02020603050405020304" pitchFamily="18" charset="0"/>
                        </a:rPr>
                        <a:t>26</a:t>
                      </a:r>
                      <a:endParaRPr lang="en-VN" sz="1800" b="1">
                        <a:latin typeface="Times New Roman" panose="02020603050405020304" pitchFamily="18" charset="0"/>
                        <a:cs typeface="Times New Roman" panose="02020603050405020304" pitchFamily="18" charset="0"/>
                      </a:endParaRPr>
                    </a:p>
                  </a:txBody>
                  <a:tcPr/>
                </a:tc>
                <a:tc>
                  <a:txBody>
                    <a:bodyPr/>
                    <a:lstStyle/>
                    <a:p>
                      <a:r>
                        <a:rPr lang="en-US" sz="1800" b="1">
                          <a:latin typeface="Times New Roman" panose="02020603050405020304" pitchFamily="18" charset="0"/>
                          <a:cs typeface="Times New Roman" panose="02020603050405020304" pitchFamily="18" charset="0"/>
                        </a:rPr>
                        <a:t>Chưa có sự khích lệ, động viên</a:t>
                      </a:r>
                      <a:endParaRPr lang="en-VN" sz="18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24334933"/>
                  </a:ext>
                </a:extLst>
              </a:tr>
              <a:tr h="370840">
                <a:tc>
                  <a:txBody>
                    <a:bodyPr/>
                    <a:lstStyle/>
                    <a:p>
                      <a:r>
                        <a:rPr lang="en-US" sz="1800" b="1">
                          <a:latin typeface="Times New Roman" panose="02020603050405020304" pitchFamily="18" charset="0"/>
                          <a:cs typeface="Times New Roman" panose="02020603050405020304" pitchFamily="18" charset="0"/>
                        </a:rPr>
                        <a:t>9</a:t>
                      </a:r>
                      <a:endParaRPr lang="en-VN" sz="1800" b="1">
                        <a:latin typeface="Times New Roman" panose="02020603050405020304" pitchFamily="18" charset="0"/>
                        <a:cs typeface="Times New Roman" panose="02020603050405020304" pitchFamily="18" charset="0"/>
                      </a:endParaRPr>
                    </a:p>
                  </a:txBody>
                  <a:tcPr/>
                </a:tc>
                <a:tc>
                  <a:txBody>
                    <a:bodyPr/>
                    <a:lstStyle/>
                    <a:p>
                      <a:r>
                        <a:rPr lang="en-US" sz="1800" b="1">
                          <a:latin typeface="Times New Roman" panose="02020603050405020304" pitchFamily="18" charset="0"/>
                          <a:cs typeface="Times New Roman" panose="02020603050405020304" pitchFamily="18" charset="0"/>
                        </a:rPr>
                        <a:t>Không biết cách thể hiện tình cảm</a:t>
                      </a:r>
                      <a:endParaRPr lang="en-VN" sz="1800" b="1">
                        <a:latin typeface="Times New Roman" panose="02020603050405020304" pitchFamily="18" charset="0"/>
                        <a:cs typeface="Times New Roman" panose="02020603050405020304" pitchFamily="18" charset="0"/>
                      </a:endParaRPr>
                    </a:p>
                  </a:txBody>
                  <a:tcPr/>
                </a:tc>
                <a:tc>
                  <a:txBody>
                    <a:bodyPr/>
                    <a:lstStyle/>
                    <a:p>
                      <a:endParaRPr lang="en-VN" sz="1800" b="1">
                        <a:latin typeface="Times New Roman" panose="02020603050405020304" pitchFamily="18" charset="0"/>
                        <a:cs typeface="Times New Roman" panose="02020603050405020304" pitchFamily="18" charset="0"/>
                      </a:endParaRPr>
                    </a:p>
                  </a:txBody>
                  <a:tcPr/>
                </a:tc>
                <a:tc>
                  <a:txBody>
                    <a:bodyPr/>
                    <a:lstStyle/>
                    <a:p>
                      <a:endParaRPr lang="en-VN" sz="18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53085716"/>
                  </a:ext>
                </a:extLst>
              </a:tr>
              <a:tr h="370840">
                <a:tc>
                  <a:txBody>
                    <a:bodyPr/>
                    <a:lstStyle/>
                    <a:p>
                      <a:r>
                        <a:rPr lang="en-US" sz="1800" b="1">
                          <a:latin typeface="Times New Roman" panose="02020603050405020304" pitchFamily="18" charset="0"/>
                          <a:cs typeface="Times New Roman" panose="02020603050405020304" pitchFamily="18" charset="0"/>
                        </a:rPr>
                        <a:t>10</a:t>
                      </a:r>
                      <a:endParaRPr lang="en-VN" sz="1800" b="1">
                        <a:latin typeface="Times New Roman" panose="02020603050405020304" pitchFamily="18" charset="0"/>
                        <a:cs typeface="Times New Roman" panose="02020603050405020304" pitchFamily="18" charset="0"/>
                      </a:endParaRPr>
                    </a:p>
                  </a:txBody>
                  <a:tcPr/>
                </a:tc>
                <a:tc>
                  <a:txBody>
                    <a:bodyPr/>
                    <a:lstStyle/>
                    <a:p>
                      <a:r>
                        <a:rPr lang="en-US" sz="1800" b="1">
                          <a:latin typeface="Times New Roman" panose="02020603050405020304" pitchFamily="18" charset="0"/>
                          <a:cs typeface="Times New Roman" panose="02020603050405020304" pitchFamily="18" charset="0"/>
                        </a:rPr>
                        <a:t>Ít được tôn trọng, tin tưởng</a:t>
                      </a:r>
                      <a:endParaRPr lang="en-VN" sz="1800" b="1">
                        <a:latin typeface="Times New Roman" panose="02020603050405020304" pitchFamily="18" charset="0"/>
                        <a:cs typeface="Times New Roman" panose="02020603050405020304" pitchFamily="18" charset="0"/>
                      </a:endParaRPr>
                    </a:p>
                  </a:txBody>
                  <a:tcPr/>
                </a:tc>
                <a:tc>
                  <a:txBody>
                    <a:bodyPr/>
                    <a:lstStyle/>
                    <a:p>
                      <a:endParaRPr lang="en-VN" sz="1800" b="1">
                        <a:latin typeface="Times New Roman" panose="02020603050405020304" pitchFamily="18" charset="0"/>
                        <a:cs typeface="Times New Roman" panose="02020603050405020304" pitchFamily="18" charset="0"/>
                      </a:endParaRPr>
                    </a:p>
                  </a:txBody>
                  <a:tcPr/>
                </a:tc>
                <a:tc>
                  <a:txBody>
                    <a:bodyPr/>
                    <a:lstStyle/>
                    <a:p>
                      <a:endParaRPr lang="en-VN" sz="18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7305118"/>
                  </a:ext>
                </a:extLst>
              </a:tr>
              <a:tr h="370840">
                <a:tc>
                  <a:txBody>
                    <a:bodyPr/>
                    <a:lstStyle/>
                    <a:p>
                      <a:r>
                        <a:rPr lang="en-US" sz="1800" b="1">
                          <a:latin typeface="Times New Roman" panose="02020603050405020304" pitchFamily="18" charset="0"/>
                          <a:cs typeface="Times New Roman" panose="02020603050405020304" pitchFamily="18" charset="0"/>
                        </a:rPr>
                        <a:t>11</a:t>
                      </a:r>
                      <a:endParaRPr lang="en-VN" sz="1800" b="1">
                        <a:latin typeface="Times New Roman" panose="02020603050405020304" pitchFamily="18" charset="0"/>
                        <a:cs typeface="Times New Roman" panose="02020603050405020304" pitchFamily="18" charset="0"/>
                      </a:endParaRPr>
                    </a:p>
                  </a:txBody>
                  <a:tcPr/>
                </a:tc>
                <a:tc>
                  <a:txBody>
                    <a:bodyPr/>
                    <a:lstStyle/>
                    <a:p>
                      <a:r>
                        <a:rPr lang="en-US" sz="1800" b="1">
                          <a:latin typeface="Times New Roman" panose="02020603050405020304" pitchFamily="18" charset="0"/>
                          <a:cs typeface="Times New Roman" panose="02020603050405020304" pitchFamily="18" charset="0"/>
                        </a:rPr>
                        <a:t>Bị kiểm soát, bao bọc</a:t>
                      </a:r>
                      <a:endParaRPr lang="en-VN" sz="1800" b="1">
                        <a:latin typeface="Times New Roman" panose="02020603050405020304" pitchFamily="18" charset="0"/>
                        <a:cs typeface="Times New Roman" panose="02020603050405020304" pitchFamily="18" charset="0"/>
                      </a:endParaRPr>
                    </a:p>
                  </a:txBody>
                  <a:tcPr/>
                </a:tc>
                <a:tc>
                  <a:txBody>
                    <a:bodyPr/>
                    <a:lstStyle/>
                    <a:p>
                      <a:endParaRPr lang="en-VN" sz="1800" b="1">
                        <a:latin typeface="Times New Roman" panose="02020603050405020304" pitchFamily="18" charset="0"/>
                        <a:cs typeface="Times New Roman" panose="02020603050405020304" pitchFamily="18" charset="0"/>
                      </a:endParaRPr>
                    </a:p>
                  </a:txBody>
                  <a:tcPr/>
                </a:tc>
                <a:tc>
                  <a:txBody>
                    <a:bodyPr/>
                    <a:lstStyle/>
                    <a:p>
                      <a:endParaRPr lang="en-VN" sz="18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29725892"/>
                  </a:ext>
                </a:extLst>
              </a:tr>
              <a:tr h="370840">
                <a:tc>
                  <a:txBody>
                    <a:bodyPr/>
                    <a:lstStyle/>
                    <a:p>
                      <a:r>
                        <a:rPr lang="en-US" sz="1800" b="1">
                          <a:latin typeface="Times New Roman" panose="02020603050405020304" pitchFamily="18" charset="0"/>
                          <a:cs typeface="Times New Roman" panose="02020603050405020304" pitchFamily="18" charset="0"/>
                        </a:rPr>
                        <a:t>12</a:t>
                      </a:r>
                      <a:endParaRPr lang="en-VN" sz="1800" b="1">
                        <a:latin typeface="Times New Roman" panose="02020603050405020304" pitchFamily="18" charset="0"/>
                        <a:cs typeface="Times New Roman" panose="02020603050405020304" pitchFamily="18" charset="0"/>
                      </a:endParaRPr>
                    </a:p>
                  </a:txBody>
                  <a:tcPr/>
                </a:tc>
                <a:tc>
                  <a:txBody>
                    <a:bodyPr/>
                    <a:lstStyle/>
                    <a:p>
                      <a:r>
                        <a:rPr lang="en-US" sz="1800" b="1">
                          <a:latin typeface="Times New Roman" panose="02020603050405020304" pitchFamily="18" charset="0"/>
                          <a:cs typeface="Times New Roman" panose="02020603050405020304" pitchFamily="18" charset="0"/>
                        </a:rPr>
                        <a:t>Né tránh khi người thân cần giúp đỡ</a:t>
                      </a:r>
                      <a:endParaRPr lang="en-VN" sz="1800" b="1">
                        <a:latin typeface="Times New Roman" panose="02020603050405020304" pitchFamily="18" charset="0"/>
                        <a:cs typeface="Times New Roman" panose="02020603050405020304" pitchFamily="18" charset="0"/>
                      </a:endParaRPr>
                    </a:p>
                  </a:txBody>
                  <a:tcPr/>
                </a:tc>
                <a:tc>
                  <a:txBody>
                    <a:bodyPr/>
                    <a:lstStyle/>
                    <a:p>
                      <a:endParaRPr lang="en-VN" sz="1800" b="1">
                        <a:latin typeface="Times New Roman" panose="02020603050405020304" pitchFamily="18" charset="0"/>
                        <a:cs typeface="Times New Roman" panose="02020603050405020304" pitchFamily="18" charset="0"/>
                      </a:endParaRPr>
                    </a:p>
                  </a:txBody>
                  <a:tcPr/>
                </a:tc>
                <a:tc>
                  <a:txBody>
                    <a:bodyPr/>
                    <a:lstStyle/>
                    <a:p>
                      <a:endParaRPr lang="en-VN" sz="18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1039809"/>
                  </a:ext>
                </a:extLst>
              </a:tr>
              <a:tr h="370840">
                <a:tc>
                  <a:txBody>
                    <a:bodyPr/>
                    <a:lstStyle/>
                    <a:p>
                      <a:r>
                        <a:rPr lang="en-US" sz="1800" b="1">
                          <a:latin typeface="Times New Roman" panose="02020603050405020304" pitchFamily="18" charset="0"/>
                          <a:cs typeface="Times New Roman" panose="02020603050405020304" pitchFamily="18" charset="0"/>
                        </a:rPr>
                        <a:t>13</a:t>
                      </a:r>
                      <a:endParaRPr lang="en-VN" sz="1800" b="1">
                        <a:latin typeface="Times New Roman" panose="02020603050405020304" pitchFamily="18" charset="0"/>
                        <a:cs typeface="Times New Roman" panose="02020603050405020304" pitchFamily="18" charset="0"/>
                      </a:endParaRPr>
                    </a:p>
                  </a:txBody>
                  <a:tcPr/>
                </a:tc>
                <a:tc>
                  <a:txBody>
                    <a:bodyPr/>
                    <a:lstStyle/>
                    <a:p>
                      <a:r>
                        <a:rPr lang="en-US" sz="1800" b="1">
                          <a:latin typeface="Times New Roman" panose="02020603050405020304" pitchFamily="18" charset="0"/>
                          <a:cs typeface="Times New Roman" panose="02020603050405020304" pitchFamily="18" charset="0"/>
                        </a:rPr>
                        <a:t>Ít được lắng nghe, thông cảm</a:t>
                      </a:r>
                      <a:endParaRPr lang="en-VN" sz="1800" b="1">
                        <a:latin typeface="Times New Roman" panose="02020603050405020304" pitchFamily="18" charset="0"/>
                        <a:cs typeface="Times New Roman" panose="02020603050405020304" pitchFamily="18" charset="0"/>
                      </a:endParaRPr>
                    </a:p>
                  </a:txBody>
                  <a:tcPr/>
                </a:tc>
                <a:tc>
                  <a:txBody>
                    <a:bodyPr/>
                    <a:lstStyle/>
                    <a:p>
                      <a:endParaRPr lang="en-VN" sz="1800" b="1">
                        <a:latin typeface="Times New Roman" panose="02020603050405020304" pitchFamily="18" charset="0"/>
                        <a:cs typeface="Times New Roman" panose="02020603050405020304" pitchFamily="18" charset="0"/>
                      </a:endParaRPr>
                    </a:p>
                  </a:txBody>
                  <a:tcPr/>
                </a:tc>
                <a:tc>
                  <a:txBody>
                    <a:bodyPr/>
                    <a:lstStyle/>
                    <a:p>
                      <a:endParaRPr lang="en-VN" sz="18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87066479"/>
                  </a:ext>
                </a:extLst>
              </a:tr>
              <a:tr h="370840">
                <a:tc>
                  <a:txBody>
                    <a:bodyPr/>
                    <a:lstStyle/>
                    <a:p>
                      <a:r>
                        <a:rPr lang="en-US" sz="1800" b="1">
                          <a:latin typeface="Times New Roman" panose="02020603050405020304" pitchFamily="18" charset="0"/>
                          <a:cs typeface="Times New Roman" panose="02020603050405020304" pitchFamily="18" charset="0"/>
                        </a:rPr>
                        <a:t>14</a:t>
                      </a:r>
                      <a:endParaRPr lang="en-VN" sz="1800" b="1">
                        <a:latin typeface="Times New Roman" panose="02020603050405020304" pitchFamily="18" charset="0"/>
                        <a:cs typeface="Times New Roman" panose="02020603050405020304" pitchFamily="18" charset="0"/>
                      </a:endParaRPr>
                    </a:p>
                  </a:txBody>
                  <a:tcPr/>
                </a:tc>
                <a:tc>
                  <a:txBody>
                    <a:bodyPr/>
                    <a:lstStyle/>
                    <a:p>
                      <a:r>
                        <a:rPr lang="en-US" sz="1800" b="1">
                          <a:latin typeface="Times New Roman" panose="02020603050405020304" pitchFamily="18" charset="0"/>
                          <a:cs typeface="Times New Roman" panose="02020603050405020304" pitchFamily="18" charset="0"/>
                        </a:rPr>
                        <a:t>Không cùng quan điểm</a:t>
                      </a:r>
                      <a:endParaRPr lang="en-VN" sz="1800" b="1">
                        <a:latin typeface="Times New Roman" panose="02020603050405020304" pitchFamily="18" charset="0"/>
                        <a:cs typeface="Times New Roman" panose="02020603050405020304" pitchFamily="18" charset="0"/>
                      </a:endParaRPr>
                    </a:p>
                  </a:txBody>
                  <a:tcPr/>
                </a:tc>
                <a:tc>
                  <a:txBody>
                    <a:bodyPr/>
                    <a:lstStyle/>
                    <a:p>
                      <a:endParaRPr lang="en-VN" sz="1800" b="1">
                        <a:latin typeface="Times New Roman" panose="02020603050405020304" pitchFamily="18" charset="0"/>
                        <a:cs typeface="Times New Roman" panose="02020603050405020304" pitchFamily="18" charset="0"/>
                      </a:endParaRPr>
                    </a:p>
                  </a:txBody>
                  <a:tcPr/>
                </a:tc>
                <a:tc>
                  <a:txBody>
                    <a:bodyPr/>
                    <a:lstStyle/>
                    <a:p>
                      <a:endParaRPr lang="en-VN" sz="18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2994913"/>
                  </a:ext>
                </a:extLst>
              </a:tr>
              <a:tr h="370840">
                <a:tc>
                  <a:txBody>
                    <a:bodyPr/>
                    <a:lstStyle/>
                    <a:p>
                      <a:r>
                        <a:rPr lang="en-US" sz="1800" b="1">
                          <a:latin typeface="Times New Roman" panose="02020603050405020304" pitchFamily="18" charset="0"/>
                          <a:cs typeface="Times New Roman" panose="02020603050405020304" pitchFamily="18" charset="0"/>
                        </a:rPr>
                        <a:t>15</a:t>
                      </a:r>
                      <a:endParaRPr lang="en-VN" sz="1800" b="1">
                        <a:latin typeface="Times New Roman" panose="02020603050405020304" pitchFamily="18" charset="0"/>
                        <a:cs typeface="Times New Roman" panose="02020603050405020304" pitchFamily="18" charset="0"/>
                      </a:endParaRPr>
                    </a:p>
                  </a:txBody>
                  <a:tcPr/>
                </a:tc>
                <a:tc>
                  <a:txBody>
                    <a:bodyPr/>
                    <a:lstStyle/>
                    <a:p>
                      <a:r>
                        <a:rPr lang="en-US" sz="1800" b="1">
                          <a:latin typeface="Times New Roman" panose="02020603050405020304" pitchFamily="18" charset="0"/>
                          <a:cs typeface="Times New Roman" panose="02020603050405020304" pitchFamily="18" charset="0"/>
                        </a:rPr>
                        <a:t>Không nói lời quan tâm, yêu thương</a:t>
                      </a:r>
                      <a:endParaRPr lang="en-VN" sz="1800" b="1">
                        <a:latin typeface="Times New Roman" panose="02020603050405020304" pitchFamily="18" charset="0"/>
                        <a:cs typeface="Times New Roman" panose="02020603050405020304" pitchFamily="18" charset="0"/>
                      </a:endParaRPr>
                    </a:p>
                  </a:txBody>
                  <a:tcPr/>
                </a:tc>
                <a:tc>
                  <a:txBody>
                    <a:bodyPr/>
                    <a:lstStyle/>
                    <a:p>
                      <a:endParaRPr lang="en-VN" sz="1800" b="1">
                        <a:latin typeface="Times New Roman" panose="02020603050405020304" pitchFamily="18" charset="0"/>
                        <a:cs typeface="Times New Roman" panose="02020603050405020304" pitchFamily="18" charset="0"/>
                      </a:endParaRPr>
                    </a:p>
                  </a:txBody>
                  <a:tcPr/>
                </a:tc>
                <a:tc>
                  <a:txBody>
                    <a:bodyPr/>
                    <a:lstStyle/>
                    <a:p>
                      <a:endParaRPr lang="en-VN" sz="18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16014058"/>
                  </a:ext>
                </a:extLst>
              </a:tr>
              <a:tr h="370840">
                <a:tc>
                  <a:txBody>
                    <a:bodyPr/>
                    <a:lstStyle/>
                    <a:p>
                      <a:r>
                        <a:rPr lang="en-US" sz="1800" b="1">
                          <a:latin typeface="Times New Roman" panose="02020603050405020304" pitchFamily="18" charset="0"/>
                          <a:cs typeface="Times New Roman" panose="02020603050405020304" pitchFamily="18" charset="0"/>
                        </a:rPr>
                        <a:t>16</a:t>
                      </a:r>
                      <a:endParaRPr lang="en-VN" sz="1800" b="1">
                        <a:latin typeface="Times New Roman" panose="02020603050405020304" pitchFamily="18" charset="0"/>
                        <a:cs typeface="Times New Roman" panose="02020603050405020304" pitchFamily="18" charset="0"/>
                      </a:endParaRPr>
                    </a:p>
                  </a:txBody>
                  <a:tcPr/>
                </a:tc>
                <a:tc>
                  <a:txBody>
                    <a:bodyPr/>
                    <a:lstStyle/>
                    <a:p>
                      <a:r>
                        <a:rPr lang="en-US" sz="1800" b="1">
                          <a:latin typeface="Times New Roman" panose="02020603050405020304" pitchFamily="18" charset="0"/>
                          <a:cs typeface="Times New Roman" panose="02020603050405020304" pitchFamily="18" charset="0"/>
                        </a:rPr>
                        <a:t>Mất bình tĩnh khi bị la</a:t>
                      </a:r>
                      <a:endParaRPr lang="en-VN" sz="1800" b="1">
                        <a:latin typeface="Times New Roman" panose="02020603050405020304" pitchFamily="18" charset="0"/>
                        <a:cs typeface="Times New Roman" panose="02020603050405020304" pitchFamily="18" charset="0"/>
                      </a:endParaRPr>
                    </a:p>
                  </a:txBody>
                  <a:tcPr/>
                </a:tc>
                <a:tc>
                  <a:txBody>
                    <a:bodyPr/>
                    <a:lstStyle/>
                    <a:p>
                      <a:endParaRPr lang="en-VN" sz="1800" b="1">
                        <a:latin typeface="Times New Roman" panose="02020603050405020304" pitchFamily="18" charset="0"/>
                        <a:cs typeface="Times New Roman" panose="02020603050405020304" pitchFamily="18" charset="0"/>
                      </a:endParaRPr>
                    </a:p>
                  </a:txBody>
                  <a:tcPr/>
                </a:tc>
                <a:tc>
                  <a:txBody>
                    <a:bodyPr/>
                    <a:lstStyle/>
                    <a:p>
                      <a:endParaRPr lang="en-VN" sz="18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87007067"/>
                  </a:ext>
                </a:extLst>
              </a:tr>
              <a:tr h="370840">
                <a:tc>
                  <a:txBody>
                    <a:bodyPr/>
                    <a:lstStyle/>
                    <a:p>
                      <a:r>
                        <a:rPr lang="en-US" sz="1800" b="1">
                          <a:latin typeface="Times New Roman" panose="02020603050405020304" pitchFamily="18" charset="0"/>
                          <a:cs typeface="Times New Roman" panose="02020603050405020304" pitchFamily="18" charset="0"/>
                        </a:rPr>
                        <a:t>17</a:t>
                      </a:r>
                      <a:endParaRPr lang="en-VN" sz="1800" b="1">
                        <a:latin typeface="Times New Roman" panose="02020603050405020304" pitchFamily="18" charset="0"/>
                        <a:cs typeface="Times New Roman" panose="02020603050405020304" pitchFamily="18" charset="0"/>
                      </a:endParaRPr>
                    </a:p>
                  </a:txBody>
                  <a:tcPr/>
                </a:tc>
                <a:tc>
                  <a:txBody>
                    <a:bodyPr/>
                    <a:lstStyle/>
                    <a:p>
                      <a:r>
                        <a:rPr lang="en-US" sz="1800" b="1">
                          <a:latin typeface="Times New Roman" panose="02020603050405020304" pitchFamily="18" charset="0"/>
                          <a:cs typeface="Times New Roman" panose="02020603050405020304" pitchFamily="18" charset="0"/>
                        </a:rPr>
                        <a:t>Sử dụng ĐTDĐ, xem tivi</a:t>
                      </a:r>
                      <a:endParaRPr lang="en-VN" sz="1800" b="1">
                        <a:latin typeface="Times New Roman" panose="02020603050405020304" pitchFamily="18" charset="0"/>
                        <a:cs typeface="Times New Roman" panose="02020603050405020304" pitchFamily="18" charset="0"/>
                      </a:endParaRPr>
                    </a:p>
                  </a:txBody>
                  <a:tcPr/>
                </a:tc>
                <a:tc>
                  <a:txBody>
                    <a:bodyPr/>
                    <a:lstStyle/>
                    <a:p>
                      <a:endParaRPr lang="en-VN" sz="1800" b="1">
                        <a:latin typeface="Times New Roman" panose="02020603050405020304" pitchFamily="18" charset="0"/>
                        <a:cs typeface="Times New Roman" panose="02020603050405020304" pitchFamily="18" charset="0"/>
                      </a:endParaRPr>
                    </a:p>
                  </a:txBody>
                  <a:tcPr/>
                </a:tc>
                <a:tc>
                  <a:txBody>
                    <a:bodyPr/>
                    <a:lstStyle/>
                    <a:p>
                      <a:endParaRPr lang="en-VN" sz="18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61716401"/>
                  </a:ext>
                </a:extLst>
              </a:tr>
              <a:tr h="370840">
                <a:tc>
                  <a:txBody>
                    <a:bodyPr/>
                    <a:lstStyle/>
                    <a:p>
                      <a:r>
                        <a:rPr lang="en-US" sz="1800" b="1">
                          <a:latin typeface="Times New Roman" panose="02020603050405020304" pitchFamily="18" charset="0"/>
                          <a:cs typeface="Times New Roman" panose="02020603050405020304" pitchFamily="18" charset="0"/>
                        </a:rPr>
                        <a:t>18</a:t>
                      </a:r>
                      <a:endParaRPr lang="en-VN" sz="1800" b="1">
                        <a:latin typeface="Times New Roman" panose="02020603050405020304" pitchFamily="18" charset="0"/>
                        <a:cs typeface="Times New Roman" panose="02020603050405020304" pitchFamily="18" charset="0"/>
                      </a:endParaRPr>
                    </a:p>
                  </a:txBody>
                  <a:tcPr/>
                </a:tc>
                <a:tc>
                  <a:txBody>
                    <a:bodyPr/>
                    <a:lstStyle/>
                    <a:p>
                      <a:r>
                        <a:rPr lang="en-US" sz="1800" b="1">
                          <a:latin typeface="Times New Roman" panose="02020603050405020304" pitchFamily="18" charset="0"/>
                          <a:cs typeface="Times New Roman" panose="02020603050405020304" pitchFamily="18" charset="0"/>
                        </a:rPr>
                        <a:t>Bận rộn công việc</a:t>
                      </a:r>
                      <a:endParaRPr lang="en-VN" sz="1800" b="1">
                        <a:latin typeface="Times New Roman" panose="02020603050405020304" pitchFamily="18" charset="0"/>
                        <a:cs typeface="Times New Roman" panose="02020603050405020304" pitchFamily="18" charset="0"/>
                      </a:endParaRPr>
                    </a:p>
                  </a:txBody>
                  <a:tcPr/>
                </a:tc>
                <a:tc>
                  <a:txBody>
                    <a:bodyPr/>
                    <a:lstStyle/>
                    <a:p>
                      <a:endParaRPr lang="en-VN" sz="1800" b="1">
                        <a:latin typeface="Times New Roman" panose="02020603050405020304" pitchFamily="18" charset="0"/>
                        <a:cs typeface="Times New Roman" panose="02020603050405020304" pitchFamily="18" charset="0"/>
                      </a:endParaRPr>
                    </a:p>
                  </a:txBody>
                  <a:tcPr/>
                </a:tc>
                <a:tc>
                  <a:txBody>
                    <a:bodyPr/>
                    <a:lstStyle/>
                    <a:p>
                      <a:endParaRPr lang="en-VN" sz="18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73278899"/>
                  </a:ext>
                </a:extLst>
              </a:tr>
            </a:tbl>
          </a:graphicData>
        </a:graphic>
      </p:graphicFrame>
    </p:spTree>
    <p:extLst>
      <p:ext uri="{BB962C8B-B14F-4D97-AF65-F5344CB8AC3E}">
        <p14:creationId xmlns:p14="http://schemas.microsoft.com/office/powerpoint/2010/main" val="2266642102"/>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p:cNvSpPr>
            <a:spLocks noChangeArrowheads="1"/>
          </p:cNvSpPr>
          <p:nvPr/>
        </p:nvSpPr>
        <p:spPr bwMode="auto">
          <a:xfrm>
            <a:off x="7328750" y="4062680"/>
            <a:ext cx="663570" cy="250247"/>
          </a:xfrm>
          <a:prstGeom prst="rect">
            <a:avLst/>
          </a:prstGeom>
          <a:solidFill>
            <a:schemeClr val="bg1">
              <a:lumMod val="75000"/>
            </a:schemeClr>
          </a:solidFill>
          <a:ln w="0">
            <a:noFill/>
            <a:prstDash val="solid"/>
            <a:miter lim="800000"/>
            <a:headEnd/>
            <a:tailEnd/>
          </a:ln>
        </p:spPr>
        <p:txBody>
          <a:bodyPr vert="horz" wrap="square" lIns="86683" tIns="43341" rIns="86683" bIns="43341" numCol="1" anchor="t" anchorCtr="0" compatLnSpc="1">
            <a:prstTxWarp prst="textNoShape">
              <a:avLst/>
            </a:prstTxWarp>
          </a:bodyPr>
          <a:lstStyle/>
          <a:p>
            <a:endParaRPr lang="zh-CN" altLang="en-US">
              <a:solidFill>
                <a:srgbClr val="002060"/>
              </a:solidFill>
            </a:endParaRPr>
          </a:p>
        </p:txBody>
      </p:sp>
      <p:sp>
        <p:nvSpPr>
          <p:cNvPr id="15" name="Rectangle 7"/>
          <p:cNvSpPr>
            <a:spLocks noChangeArrowheads="1"/>
          </p:cNvSpPr>
          <p:nvPr/>
        </p:nvSpPr>
        <p:spPr bwMode="auto">
          <a:xfrm>
            <a:off x="7328750" y="2272878"/>
            <a:ext cx="663570" cy="247526"/>
          </a:xfrm>
          <a:prstGeom prst="rect">
            <a:avLst/>
          </a:prstGeom>
          <a:solidFill>
            <a:schemeClr val="bg1">
              <a:lumMod val="75000"/>
            </a:schemeClr>
          </a:solidFill>
          <a:ln w="0">
            <a:noFill/>
            <a:prstDash val="solid"/>
            <a:miter lim="800000"/>
            <a:headEnd/>
            <a:tailEnd/>
          </a:ln>
        </p:spPr>
        <p:txBody>
          <a:bodyPr vert="horz" wrap="square" lIns="86683" tIns="43341" rIns="86683" bIns="43341" numCol="1" anchor="t" anchorCtr="0" compatLnSpc="1">
            <a:prstTxWarp prst="textNoShape">
              <a:avLst/>
            </a:prstTxWarp>
          </a:bodyPr>
          <a:lstStyle/>
          <a:p>
            <a:endParaRPr lang="zh-CN" altLang="en-US">
              <a:solidFill>
                <a:srgbClr val="002060"/>
              </a:solidFill>
            </a:endParaRPr>
          </a:p>
        </p:txBody>
      </p:sp>
      <p:sp>
        <p:nvSpPr>
          <p:cNvPr id="16" name="Freeform 8"/>
          <p:cNvSpPr>
            <a:spLocks/>
          </p:cNvSpPr>
          <p:nvPr/>
        </p:nvSpPr>
        <p:spPr bwMode="auto">
          <a:xfrm>
            <a:off x="4201270" y="1606463"/>
            <a:ext cx="3791050" cy="666417"/>
          </a:xfrm>
          <a:custGeom>
            <a:avLst/>
            <a:gdLst>
              <a:gd name="T0" fmla="*/ 0 w 1394"/>
              <a:gd name="T1" fmla="*/ 0 h 245"/>
              <a:gd name="T2" fmla="*/ 1150 w 1394"/>
              <a:gd name="T3" fmla="*/ 0 h 245"/>
              <a:gd name="T4" fmla="*/ 1394 w 1394"/>
              <a:gd name="T5" fmla="*/ 245 h 245"/>
              <a:gd name="T6" fmla="*/ 241 w 1394"/>
              <a:gd name="T7" fmla="*/ 245 h 245"/>
              <a:gd name="T8" fmla="*/ 0 w 1394"/>
              <a:gd name="T9" fmla="*/ 0 h 245"/>
            </a:gdLst>
            <a:ahLst/>
            <a:cxnLst>
              <a:cxn ang="0">
                <a:pos x="T0" y="T1"/>
              </a:cxn>
              <a:cxn ang="0">
                <a:pos x="T2" y="T3"/>
              </a:cxn>
              <a:cxn ang="0">
                <a:pos x="T4" y="T5"/>
              </a:cxn>
              <a:cxn ang="0">
                <a:pos x="T6" y="T7"/>
              </a:cxn>
              <a:cxn ang="0">
                <a:pos x="T8" y="T9"/>
              </a:cxn>
            </a:cxnLst>
            <a:rect l="0" t="0" r="r" b="b"/>
            <a:pathLst>
              <a:path w="1394" h="245">
                <a:moveTo>
                  <a:pt x="0" y="0"/>
                </a:moveTo>
                <a:lnTo>
                  <a:pt x="1150" y="0"/>
                </a:lnTo>
                <a:lnTo>
                  <a:pt x="1394" y="245"/>
                </a:lnTo>
                <a:lnTo>
                  <a:pt x="241" y="245"/>
                </a:lnTo>
                <a:lnTo>
                  <a:pt x="0" y="0"/>
                </a:lnTo>
                <a:close/>
              </a:path>
            </a:pathLst>
          </a:custGeom>
          <a:solidFill>
            <a:schemeClr val="accent1"/>
          </a:solidFill>
          <a:ln w="25400" cap="flat" cmpd="sng" algn="ctr">
            <a:noFill/>
            <a:prstDash val="solid"/>
          </a:ln>
          <a:effectLst/>
        </p:spPr>
        <p:txBody>
          <a:bodyPr rot="0" spcFirstLastPara="0" vertOverflow="overflow" horzOverflow="overflow" vert="horz" wrap="square" lIns="91401" tIns="45701" rIns="91401" bIns="45701" numCol="1" spcCol="0" rtlCol="0" fromWordArt="0" anchor="ctr" anchorCtr="0" forceAA="0" compatLnSpc="1">
            <a:prstTxWarp prst="textNoShape">
              <a:avLst/>
            </a:prstTxWarp>
            <a:noAutofit/>
          </a:bodyPr>
          <a:lstStyle/>
          <a:p>
            <a:pPr algn="ctr">
              <a:lnSpc>
                <a:spcPct val="130000"/>
              </a:lnSpc>
            </a:pPr>
            <a:endParaRPr lang="zh-CN" altLang="en-US" sz="1866" kern="0" dirty="0">
              <a:solidFill>
                <a:srgbClr val="002060"/>
              </a:solidFill>
              <a:latin typeface="Arial" panose="020B0604020202020204" pitchFamily="34" charset="0"/>
              <a:ea typeface="微软雅黑" panose="020B0503020204020204" pitchFamily="34" charset="-122"/>
            </a:endParaRPr>
          </a:p>
        </p:txBody>
      </p:sp>
      <p:sp>
        <p:nvSpPr>
          <p:cNvPr id="17" name="Rectangle 9"/>
          <p:cNvSpPr>
            <a:spLocks noChangeArrowheads="1"/>
          </p:cNvSpPr>
          <p:nvPr/>
        </p:nvSpPr>
        <p:spPr bwMode="auto">
          <a:xfrm>
            <a:off x="4201271" y="3175939"/>
            <a:ext cx="655412" cy="225766"/>
          </a:xfrm>
          <a:prstGeom prst="rect">
            <a:avLst/>
          </a:prstGeom>
          <a:solidFill>
            <a:schemeClr val="bg1">
              <a:lumMod val="75000"/>
            </a:schemeClr>
          </a:solidFill>
          <a:ln w="0">
            <a:noFill/>
            <a:prstDash val="solid"/>
            <a:miter lim="800000"/>
            <a:headEnd/>
            <a:tailEnd/>
          </a:ln>
        </p:spPr>
        <p:txBody>
          <a:bodyPr vert="horz" wrap="square" lIns="86683" tIns="43341" rIns="86683" bIns="43341" numCol="1" anchor="t" anchorCtr="0" compatLnSpc="1">
            <a:prstTxWarp prst="textNoShape">
              <a:avLst/>
            </a:prstTxWarp>
          </a:bodyPr>
          <a:lstStyle/>
          <a:p>
            <a:endParaRPr lang="zh-CN" altLang="en-US">
              <a:solidFill>
                <a:srgbClr val="002060"/>
              </a:solidFill>
            </a:endParaRPr>
          </a:p>
        </p:txBody>
      </p:sp>
      <p:sp>
        <p:nvSpPr>
          <p:cNvPr id="18" name="Freeform 10"/>
          <p:cNvSpPr>
            <a:spLocks/>
          </p:cNvSpPr>
          <p:nvPr/>
        </p:nvSpPr>
        <p:spPr bwMode="auto">
          <a:xfrm>
            <a:off x="4201270" y="3396265"/>
            <a:ext cx="3791050" cy="666417"/>
          </a:xfrm>
          <a:custGeom>
            <a:avLst/>
            <a:gdLst>
              <a:gd name="T0" fmla="*/ 0 w 1394"/>
              <a:gd name="T1" fmla="*/ 0 h 245"/>
              <a:gd name="T2" fmla="*/ 1150 w 1394"/>
              <a:gd name="T3" fmla="*/ 0 h 245"/>
              <a:gd name="T4" fmla="*/ 1394 w 1394"/>
              <a:gd name="T5" fmla="*/ 245 h 245"/>
              <a:gd name="T6" fmla="*/ 241 w 1394"/>
              <a:gd name="T7" fmla="*/ 245 h 245"/>
              <a:gd name="T8" fmla="*/ 0 w 1394"/>
              <a:gd name="T9" fmla="*/ 0 h 245"/>
            </a:gdLst>
            <a:ahLst/>
            <a:cxnLst>
              <a:cxn ang="0">
                <a:pos x="T0" y="T1"/>
              </a:cxn>
              <a:cxn ang="0">
                <a:pos x="T2" y="T3"/>
              </a:cxn>
              <a:cxn ang="0">
                <a:pos x="T4" y="T5"/>
              </a:cxn>
              <a:cxn ang="0">
                <a:pos x="T6" y="T7"/>
              </a:cxn>
              <a:cxn ang="0">
                <a:pos x="T8" y="T9"/>
              </a:cxn>
            </a:cxnLst>
            <a:rect l="0" t="0" r="r" b="b"/>
            <a:pathLst>
              <a:path w="1394" h="245">
                <a:moveTo>
                  <a:pt x="0" y="0"/>
                </a:moveTo>
                <a:lnTo>
                  <a:pt x="1150" y="0"/>
                </a:lnTo>
                <a:lnTo>
                  <a:pt x="1394" y="245"/>
                </a:lnTo>
                <a:lnTo>
                  <a:pt x="241" y="245"/>
                </a:lnTo>
                <a:lnTo>
                  <a:pt x="0" y="0"/>
                </a:lnTo>
                <a:close/>
              </a:path>
            </a:pathLst>
          </a:custGeom>
          <a:solidFill>
            <a:schemeClr val="accent3"/>
          </a:solidFill>
          <a:ln w="25400" cap="flat" cmpd="sng" algn="ctr">
            <a:noFill/>
            <a:prstDash val="solid"/>
          </a:ln>
          <a:effectLst/>
        </p:spPr>
        <p:txBody>
          <a:bodyPr rot="0" spcFirstLastPara="0" vertOverflow="overflow" horzOverflow="overflow" vert="horz" wrap="square" lIns="91401" tIns="45701" rIns="91401" bIns="45701" numCol="1" spcCol="0" rtlCol="0" fromWordArt="0" anchor="ctr" anchorCtr="0" forceAA="0" compatLnSpc="1">
            <a:prstTxWarp prst="textNoShape">
              <a:avLst/>
            </a:prstTxWarp>
            <a:noAutofit/>
          </a:bodyPr>
          <a:lstStyle/>
          <a:p>
            <a:pPr algn="ctr">
              <a:lnSpc>
                <a:spcPct val="130000"/>
              </a:lnSpc>
            </a:pPr>
            <a:endParaRPr lang="zh-CN" altLang="en-US" sz="1866" kern="0" dirty="0">
              <a:solidFill>
                <a:srgbClr val="002060"/>
              </a:solidFill>
              <a:latin typeface="Arial" panose="020B0604020202020204" pitchFamily="34" charset="0"/>
              <a:ea typeface="微软雅黑" panose="020B0503020204020204" pitchFamily="34" charset="-122"/>
            </a:endParaRPr>
          </a:p>
        </p:txBody>
      </p:sp>
      <p:sp>
        <p:nvSpPr>
          <p:cNvPr id="19" name="Rectangle 11"/>
          <p:cNvSpPr>
            <a:spLocks noChangeArrowheads="1"/>
          </p:cNvSpPr>
          <p:nvPr/>
        </p:nvSpPr>
        <p:spPr bwMode="auto">
          <a:xfrm>
            <a:off x="4201271" y="4965742"/>
            <a:ext cx="655412" cy="233925"/>
          </a:xfrm>
          <a:prstGeom prst="rect">
            <a:avLst/>
          </a:prstGeom>
          <a:solidFill>
            <a:schemeClr val="bg1">
              <a:lumMod val="75000"/>
            </a:schemeClr>
          </a:solidFill>
          <a:ln w="0">
            <a:noFill/>
            <a:prstDash val="solid"/>
            <a:miter lim="800000"/>
            <a:headEnd/>
            <a:tailEnd/>
          </a:ln>
        </p:spPr>
        <p:txBody>
          <a:bodyPr vert="horz" wrap="square" lIns="86683" tIns="43341" rIns="86683" bIns="43341" numCol="1" anchor="t" anchorCtr="0" compatLnSpc="1">
            <a:prstTxWarp prst="textNoShape">
              <a:avLst/>
            </a:prstTxWarp>
          </a:bodyPr>
          <a:lstStyle/>
          <a:p>
            <a:endParaRPr lang="zh-CN" altLang="en-US">
              <a:solidFill>
                <a:srgbClr val="002060"/>
              </a:solidFill>
            </a:endParaRPr>
          </a:p>
        </p:txBody>
      </p:sp>
      <p:sp>
        <p:nvSpPr>
          <p:cNvPr id="20" name="Freeform 12"/>
          <p:cNvSpPr>
            <a:spLocks/>
          </p:cNvSpPr>
          <p:nvPr/>
        </p:nvSpPr>
        <p:spPr bwMode="auto">
          <a:xfrm>
            <a:off x="4201270" y="5194226"/>
            <a:ext cx="3410313" cy="658256"/>
          </a:xfrm>
          <a:custGeom>
            <a:avLst/>
            <a:gdLst>
              <a:gd name="T0" fmla="*/ 0 w 1254"/>
              <a:gd name="T1" fmla="*/ 0 h 242"/>
              <a:gd name="T2" fmla="*/ 1254 w 1254"/>
              <a:gd name="T3" fmla="*/ 0 h 242"/>
              <a:gd name="T4" fmla="*/ 1254 w 1254"/>
              <a:gd name="T5" fmla="*/ 242 h 242"/>
              <a:gd name="T6" fmla="*/ 241 w 1254"/>
              <a:gd name="T7" fmla="*/ 242 h 242"/>
              <a:gd name="T8" fmla="*/ 0 w 1254"/>
              <a:gd name="T9" fmla="*/ 0 h 242"/>
            </a:gdLst>
            <a:ahLst/>
            <a:cxnLst>
              <a:cxn ang="0">
                <a:pos x="T0" y="T1"/>
              </a:cxn>
              <a:cxn ang="0">
                <a:pos x="T2" y="T3"/>
              </a:cxn>
              <a:cxn ang="0">
                <a:pos x="T4" y="T5"/>
              </a:cxn>
              <a:cxn ang="0">
                <a:pos x="T6" y="T7"/>
              </a:cxn>
              <a:cxn ang="0">
                <a:pos x="T8" y="T9"/>
              </a:cxn>
            </a:cxnLst>
            <a:rect l="0" t="0" r="r" b="b"/>
            <a:pathLst>
              <a:path w="1254" h="242">
                <a:moveTo>
                  <a:pt x="0" y="0"/>
                </a:moveTo>
                <a:lnTo>
                  <a:pt x="1254" y="0"/>
                </a:lnTo>
                <a:lnTo>
                  <a:pt x="1254" y="242"/>
                </a:lnTo>
                <a:lnTo>
                  <a:pt x="241" y="242"/>
                </a:lnTo>
                <a:lnTo>
                  <a:pt x="0" y="0"/>
                </a:lnTo>
                <a:close/>
              </a:path>
            </a:pathLst>
          </a:custGeom>
          <a:solidFill>
            <a:schemeClr val="accent1"/>
          </a:solidFill>
          <a:ln w="25400" cap="flat" cmpd="sng" algn="ctr">
            <a:noFill/>
            <a:prstDash val="solid"/>
          </a:ln>
          <a:effectLst/>
        </p:spPr>
        <p:txBody>
          <a:bodyPr rot="0" spcFirstLastPara="0" vertOverflow="overflow" horzOverflow="overflow" vert="horz" wrap="square" lIns="91401" tIns="45701" rIns="91401" bIns="45701" numCol="1" spcCol="0" rtlCol="0" fromWordArt="0" anchor="ctr" anchorCtr="0" forceAA="0" compatLnSpc="1">
            <a:prstTxWarp prst="textNoShape">
              <a:avLst/>
            </a:prstTxWarp>
            <a:noAutofit/>
          </a:bodyPr>
          <a:lstStyle/>
          <a:p>
            <a:pPr algn="ctr">
              <a:lnSpc>
                <a:spcPct val="130000"/>
              </a:lnSpc>
            </a:pPr>
            <a:endParaRPr lang="zh-CN" altLang="en-US" sz="1866" kern="0" dirty="0">
              <a:solidFill>
                <a:srgbClr val="002060"/>
              </a:solidFill>
              <a:latin typeface="Arial" panose="020B0604020202020204" pitchFamily="34" charset="0"/>
              <a:ea typeface="微软雅黑" panose="020B0503020204020204" pitchFamily="34" charset="-122"/>
            </a:endParaRPr>
          </a:p>
        </p:txBody>
      </p:sp>
      <p:sp>
        <p:nvSpPr>
          <p:cNvPr id="21" name="Freeform 13"/>
          <p:cNvSpPr>
            <a:spLocks/>
          </p:cNvSpPr>
          <p:nvPr/>
        </p:nvSpPr>
        <p:spPr bwMode="auto">
          <a:xfrm>
            <a:off x="4201270" y="2509524"/>
            <a:ext cx="3791050" cy="666417"/>
          </a:xfrm>
          <a:custGeom>
            <a:avLst/>
            <a:gdLst>
              <a:gd name="T0" fmla="*/ 241 w 1394"/>
              <a:gd name="T1" fmla="*/ 0 h 245"/>
              <a:gd name="T2" fmla="*/ 1394 w 1394"/>
              <a:gd name="T3" fmla="*/ 0 h 245"/>
              <a:gd name="T4" fmla="*/ 1150 w 1394"/>
              <a:gd name="T5" fmla="*/ 245 h 245"/>
              <a:gd name="T6" fmla="*/ 0 w 1394"/>
              <a:gd name="T7" fmla="*/ 245 h 245"/>
              <a:gd name="T8" fmla="*/ 241 w 1394"/>
              <a:gd name="T9" fmla="*/ 0 h 245"/>
            </a:gdLst>
            <a:ahLst/>
            <a:cxnLst>
              <a:cxn ang="0">
                <a:pos x="T0" y="T1"/>
              </a:cxn>
              <a:cxn ang="0">
                <a:pos x="T2" y="T3"/>
              </a:cxn>
              <a:cxn ang="0">
                <a:pos x="T4" y="T5"/>
              </a:cxn>
              <a:cxn ang="0">
                <a:pos x="T6" y="T7"/>
              </a:cxn>
              <a:cxn ang="0">
                <a:pos x="T8" y="T9"/>
              </a:cxn>
            </a:cxnLst>
            <a:rect l="0" t="0" r="r" b="b"/>
            <a:pathLst>
              <a:path w="1394" h="245">
                <a:moveTo>
                  <a:pt x="241" y="0"/>
                </a:moveTo>
                <a:lnTo>
                  <a:pt x="1394" y="0"/>
                </a:lnTo>
                <a:lnTo>
                  <a:pt x="1150" y="245"/>
                </a:lnTo>
                <a:lnTo>
                  <a:pt x="0" y="245"/>
                </a:lnTo>
                <a:lnTo>
                  <a:pt x="241" y="0"/>
                </a:lnTo>
                <a:close/>
              </a:path>
            </a:pathLst>
          </a:custGeom>
          <a:solidFill>
            <a:schemeClr val="accent2"/>
          </a:solidFill>
          <a:ln w="25400" cap="flat" cmpd="sng" algn="ctr">
            <a:noFill/>
            <a:prstDash val="solid"/>
          </a:ln>
          <a:effectLst/>
        </p:spPr>
        <p:txBody>
          <a:bodyPr rot="0" spcFirstLastPara="0" vertOverflow="overflow" horzOverflow="overflow" vert="horz" wrap="square" lIns="91401" tIns="45701" rIns="91401" bIns="45701" numCol="1" spcCol="0" rtlCol="0" fromWordArt="0" anchor="ctr" anchorCtr="0" forceAA="0" compatLnSpc="1">
            <a:prstTxWarp prst="textNoShape">
              <a:avLst/>
            </a:prstTxWarp>
            <a:noAutofit/>
          </a:bodyPr>
          <a:lstStyle/>
          <a:p>
            <a:pPr algn="ctr">
              <a:lnSpc>
                <a:spcPct val="130000"/>
              </a:lnSpc>
            </a:pPr>
            <a:endParaRPr lang="zh-CN" altLang="en-US" sz="1866" kern="0" dirty="0">
              <a:solidFill>
                <a:srgbClr val="002060"/>
              </a:solidFill>
              <a:latin typeface="Arial" panose="020B0604020202020204" pitchFamily="34" charset="0"/>
              <a:ea typeface="微软雅黑" panose="020B0503020204020204" pitchFamily="34" charset="-122"/>
            </a:endParaRPr>
          </a:p>
        </p:txBody>
      </p:sp>
      <p:sp>
        <p:nvSpPr>
          <p:cNvPr id="22" name="Freeform 14"/>
          <p:cNvSpPr>
            <a:spLocks/>
          </p:cNvSpPr>
          <p:nvPr/>
        </p:nvSpPr>
        <p:spPr bwMode="auto">
          <a:xfrm>
            <a:off x="4201270" y="4302046"/>
            <a:ext cx="3791050" cy="663695"/>
          </a:xfrm>
          <a:custGeom>
            <a:avLst/>
            <a:gdLst>
              <a:gd name="T0" fmla="*/ 241 w 1394"/>
              <a:gd name="T1" fmla="*/ 0 h 244"/>
              <a:gd name="T2" fmla="*/ 1394 w 1394"/>
              <a:gd name="T3" fmla="*/ 0 h 244"/>
              <a:gd name="T4" fmla="*/ 1150 w 1394"/>
              <a:gd name="T5" fmla="*/ 244 h 244"/>
              <a:gd name="T6" fmla="*/ 0 w 1394"/>
              <a:gd name="T7" fmla="*/ 244 h 244"/>
              <a:gd name="T8" fmla="*/ 241 w 1394"/>
              <a:gd name="T9" fmla="*/ 0 h 244"/>
            </a:gdLst>
            <a:ahLst/>
            <a:cxnLst>
              <a:cxn ang="0">
                <a:pos x="T0" y="T1"/>
              </a:cxn>
              <a:cxn ang="0">
                <a:pos x="T2" y="T3"/>
              </a:cxn>
              <a:cxn ang="0">
                <a:pos x="T4" y="T5"/>
              </a:cxn>
              <a:cxn ang="0">
                <a:pos x="T6" y="T7"/>
              </a:cxn>
              <a:cxn ang="0">
                <a:pos x="T8" y="T9"/>
              </a:cxn>
            </a:cxnLst>
            <a:rect l="0" t="0" r="r" b="b"/>
            <a:pathLst>
              <a:path w="1394" h="244">
                <a:moveTo>
                  <a:pt x="241" y="0"/>
                </a:moveTo>
                <a:lnTo>
                  <a:pt x="1394" y="0"/>
                </a:lnTo>
                <a:lnTo>
                  <a:pt x="1150" y="244"/>
                </a:lnTo>
                <a:lnTo>
                  <a:pt x="0" y="244"/>
                </a:lnTo>
                <a:lnTo>
                  <a:pt x="241" y="0"/>
                </a:lnTo>
                <a:close/>
              </a:path>
            </a:pathLst>
          </a:custGeom>
          <a:solidFill>
            <a:schemeClr val="accent4"/>
          </a:solidFill>
          <a:ln w="25400" cap="flat" cmpd="sng" algn="ctr">
            <a:noFill/>
            <a:prstDash val="solid"/>
          </a:ln>
          <a:effectLst/>
        </p:spPr>
        <p:txBody>
          <a:bodyPr rot="0" spcFirstLastPara="0" vertOverflow="overflow" horzOverflow="overflow" vert="horz" wrap="square" lIns="91401" tIns="45701" rIns="91401" bIns="45701" numCol="1" spcCol="0" rtlCol="0" fromWordArt="0" anchor="ctr" anchorCtr="0" forceAA="0" compatLnSpc="1">
            <a:prstTxWarp prst="textNoShape">
              <a:avLst/>
            </a:prstTxWarp>
            <a:noAutofit/>
          </a:bodyPr>
          <a:lstStyle/>
          <a:p>
            <a:pPr algn="ctr">
              <a:lnSpc>
                <a:spcPct val="130000"/>
              </a:lnSpc>
            </a:pPr>
            <a:endParaRPr lang="zh-CN" altLang="en-US" sz="1866" kern="0" dirty="0">
              <a:solidFill>
                <a:srgbClr val="002060"/>
              </a:solidFill>
              <a:latin typeface="Arial" panose="020B0604020202020204" pitchFamily="34" charset="0"/>
              <a:ea typeface="微软雅黑" panose="020B0503020204020204" pitchFamily="34" charset="-122"/>
            </a:endParaRPr>
          </a:p>
        </p:txBody>
      </p:sp>
      <p:grpSp>
        <p:nvGrpSpPr>
          <p:cNvPr id="2" name="组合 26"/>
          <p:cNvGrpSpPr/>
          <p:nvPr/>
        </p:nvGrpSpPr>
        <p:grpSpPr>
          <a:xfrm>
            <a:off x="4968183" y="5313908"/>
            <a:ext cx="723399" cy="418891"/>
            <a:chOff x="5238881" y="5604205"/>
            <a:chExt cx="763063" cy="441774"/>
          </a:xfrm>
        </p:grpSpPr>
        <p:sp>
          <p:nvSpPr>
            <p:cNvPr id="87" name="Freeform 79"/>
            <p:cNvSpPr>
              <a:spLocks/>
            </p:cNvSpPr>
            <p:nvPr/>
          </p:nvSpPr>
          <p:spPr bwMode="auto">
            <a:xfrm>
              <a:off x="5238881" y="5652973"/>
              <a:ext cx="203676" cy="344239"/>
            </a:xfrm>
            <a:custGeom>
              <a:avLst/>
              <a:gdLst>
                <a:gd name="T0" fmla="*/ 61 w 71"/>
                <a:gd name="T1" fmla="*/ 0 h 120"/>
                <a:gd name="T2" fmla="*/ 65 w 71"/>
                <a:gd name="T3" fmla="*/ 0 h 120"/>
                <a:gd name="T4" fmla="*/ 67 w 71"/>
                <a:gd name="T5" fmla="*/ 2 h 120"/>
                <a:gd name="T6" fmla="*/ 71 w 71"/>
                <a:gd name="T7" fmla="*/ 6 h 120"/>
                <a:gd name="T8" fmla="*/ 71 w 71"/>
                <a:gd name="T9" fmla="*/ 10 h 120"/>
                <a:gd name="T10" fmla="*/ 71 w 71"/>
                <a:gd name="T11" fmla="*/ 14 h 120"/>
                <a:gd name="T12" fmla="*/ 67 w 71"/>
                <a:gd name="T13" fmla="*/ 18 h 120"/>
                <a:gd name="T14" fmla="*/ 26 w 71"/>
                <a:gd name="T15" fmla="*/ 61 h 120"/>
                <a:gd name="T16" fmla="*/ 67 w 71"/>
                <a:gd name="T17" fmla="*/ 102 h 120"/>
                <a:gd name="T18" fmla="*/ 71 w 71"/>
                <a:gd name="T19" fmla="*/ 106 h 120"/>
                <a:gd name="T20" fmla="*/ 71 w 71"/>
                <a:gd name="T21" fmla="*/ 110 h 120"/>
                <a:gd name="T22" fmla="*/ 71 w 71"/>
                <a:gd name="T23" fmla="*/ 114 h 120"/>
                <a:gd name="T24" fmla="*/ 67 w 71"/>
                <a:gd name="T25" fmla="*/ 118 h 120"/>
                <a:gd name="T26" fmla="*/ 61 w 71"/>
                <a:gd name="T27" fmla="*/ 120 h 120"/>
                <a:gd name="T28" fmla="*/ 53 w 71"/>
                <a:gd name="T29" fmla="*/ 118 h 120"/>
                <a:gd name="T30" fmla="*/ 4 w 71"/>
                <a:gd name="T31" fmla="*/ 67 h 120"/>
                <a:gd name="T32" fmla="*/ 0 w 71"/>
                <a:gd name="T33" fmla="*/ 61 h 120"/>
                <a:gd name="T34" fmla="*/ 4 w 71"/>
                <a:gd name="T35" fmla="*/ 53 h 120"/>
                <a:gd name="T36" fmla="*/ 53 w 71"/>
                <a:gd name="T37" fmla="*/ 2 h 120"/>
                <a:gd name="T38" fmla="*/ 57 w 71"/>
                <a:gd name="T39" fmla="*/ 0 h 120"/>
                <a:gd name="T40" fmla="*/ 61 w 71"/>
                <a:gd name="T4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0">
                  <a:moveTo>
                    <a:pt x="61" y="0"/>
                  </a:moveTo>
                  <a:lnTo>
                    <a:pt x="65" y="0"/>
                  </a:lnTo>
                  <a:lnTo>
                    <a:pt x="67" y="2"/>
                  </a:lnTo>
                  <a:lnTo>
                    <a:pt x="71" y="6"/>
                  </a:lnTo>
                  <a:lnTo>
                    <a:pt x="71" y="10"/>
                  </a:lnTo>
                  <a:lnTo>
                    <a:pt x="71" y="14"/>
                  </a:lnTo>
                  <a:lnTo>
                    <a:pt x="67" y="18"/>
                  </a:lnTo>
                  <a:lnTo>
                    <a:pt x="26" y="61"/>
                  </a:lnTo>
                  <a:lnTo>
                    <a:pt x="67" y="102"/>
                  </a:lnTo>
                  <a:lnTo>
                    <a:pt x="71" y="106"/>
                  </a:lnTo>
                  <a:lnTo>
                    <a:pt x="71" y="110"/>
                  </a:lnTo>
                  <a:lnTo>
                    <a:pt x="71" y="114"/>
                  </a:lnTo>
                  <a:lnTo>
                    <a:pt x="67" y="118"/>
                  </a:lnTo>
                  <a:lnTo>
                    <a:pt x="61" y="120"/>
                  </a:lnTo>
                  <a:lnTo>
                    <a:pt x="53" y="118"/>
                  </a:lnTo>
                  <a:lnTo>
                    <a:pt x="4" y="67"/>
                  </a:lnTo>
                  <a:lnTo>
                    <a:pt x="0" y="61"/>
                  </a:lnTo>
                  <a:lnTo>
                    <a:pt x="4" y="53"/>
                  </a:lnTo>
                  <a:lnTo>
                    <a:pt x="53" y="2"/>
                  </a:lnTo>
                  <a:lnTo>
                    <a:pt x="57" y="0"/>
                  </a:lnTo>
                  <a:lnTo>
                    <a:pt x="61"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a:solidFill>
                  <a:srgbClr val="002060"/>
                </a:solidFill>
              </a:endParaRPr>
            </a:p>
          </p:txBody>
        </p:sp>
        <p:grpSp>
          <p:nvGrpSpPr>
            <p:cNvPr id="3" name="组合 4"/>
            <p:cNvGrpSpPr/>
            <p:nvPr/>
          </p:nvGrpSpPr>
          <p:grpSpPr>
            <a:xfrm>
              <a:off x="5557301" y="5604205"/>
              <a:ext cx="444643" cy="441774"/>
              <a:chOff x="5557301" y="5584126"/>
              <a:chExt cx="444643" cy="441774"/>
            </a:xfrm>
          </p:grpSpPr>
          <p:sp>
            <p:nvSpPr>
              <p:cNvPr id="200" name="Freeform 192"/>
              <p:cNvSpPr>
                <a:spLocks noEditPoints="1"/>
              </p:cNvSpPr>
              <p:nvPr/>
            </p:nvSpPr>
            <p:spPr bwMode="auto">
              <a:xfrm>
                <a:off x="5557301" y="5584126"/>
                <a:ext cx="444643" cy="441774"/>
              </a:xfrm>
              <a:custGeom>
                <a:avLst/>
                <a:gdLst>
                  <a:gd name="T0" fmla="*/ 78 w 155"/>
                  <a:gd name="T1" fmla="*/ 10 h 154"/>
                  <a:gd name="T2" fmla="*/ 61 w 155"/>
                  <a:gd name="T3" fmla="*/ 12 h 154"/>
                  <a:gd name="T4" fmla="*/ 43 w 155"/>
                  <a:gd name="T5" fmla="*/ 18 h 154"/>
                  <a:gd name="T6" fmla="*/ 25 w 155"/>
                  <a:gd name="T7" fmla="*/ 34 h 154"/>
                  <a:gd name="T8" fmla="*/ 13 w 155"/>
                  <a:gd name="T9" fmla="*/ 55 h 154"/>
                  <a:gd name="T10" fmla="*/ 9 w 155"/>
                  <a:gd name="T11" fmla="*/ 77 h 154"/>
                  <a:gd name="T12" fmla="*/ 11 w 155"/>
                  <a:gd name="T13" fmla="*/ 95 h 154"/>
                  <a:gd name="T14" fmla="*/ 19 w 155"/>
                  <a:gd name="T15" fmla="*/ 112 h 154"/>
                  <a:gd name="T16" fmla="*/ 33 w 155"/>
                  <a:gd name="T17" fmla="*/ 130 h 154"/>
                  <a:gd name="T18" fmla="*/ 55 w 155"/>
                  <a:gd name="T19" fmla="*/ 142 h 154"/>
                  <a:gd name="T20" fmla="*/ 78 w 155"/>
                  <a:gd name="T21" fmla="*/ 146 h 154"/>
                  <a:gd name="T22" fmla="*/ 94 w 155"/>
                  <a:gd name="T23" fmla="*/ 144 h 154"/>
                  <a:gd name="T24" fmla="*/ 112 w 155"/>
                  <a:gd name="T25" fmla="*/ 138 h 154"/>
                  <a:gd name="T26" fmla="*/ 130 w 155"/>
                  <a:gd name="T27" fmla="*/ 122 h 154"/>
                  <a:gd name="T28" fmla="*/ 143 w 155"/>
                  <a:gd name="T29" fmla="*/ 101 h 154"/>
                  <a:gd name="T30" fmla="*/ 147 w 155"/>
                  <a:gd name="T31" fmla="*/ 77 h 154"/>
                  <a:gd name="T32" fmla="*/ 145 w 155"/>
                  <a:gd name="T33" fmla="*/ 61 h 154"/>
                  <a:gd name="T34" fmla="*/ 136 w 155"/>
                  <a:gd name="T35" fmla="*/ 44 h 154"/>
                  <a:gd name="T36" fmla="*/ 122 w 155"/>
                  <a:gd name="T37" fmla="*/ 24 h 154"/>
                  <a:gd name="T38" fmla="*/ 100 w 155"/>
                  <a:gd name="T39" fmla="*/ 14 h 154"/>
                  <a:gd name="T40" fmla="*/ 78 w 155"/>
                  <a:gd name="T41" fmla="*/ 10 h 154"/>
                  <a:gd name="T42" fmla="*/ 78 w 155"/>
                  <a:gd name="T43" fmla="*/ 0 h 154"/>
                  <a:gd name="T44" fmla="*/ 104 w 155"/>
                  <a:gd name="T45" fmla="*/ 6 h 154"/>
                  <a:gd name="T46" fmla="*/ 126 w 155"/>
                  <a:gd name="T47" fmla="*/ 18 h 154"/>
                  <a:gd name="T48" fmla="*/ 145 w 155"/>
                  <a:gd name="T49" fmla="*/ 40 h 154"/>
                  <a:gd name="T50" fmla="*/ 153 w 155"/>
                  <a:gd name="T51" fmla="*/ 59 h 154"/>
                  <a:gd name="T52" fmla="*/ 155 w 155"/>
                  <a:gd name="T53" fmla="*/ 77 h 154"/>
                  <a:gd name="T54" fmla="*/ 151 w 155"/>
                  <a:gd name="T55" fmla="*/ 103 h 154"/>
                  <a:gd name="T56" fmla="*/ 136 w 155"/>
                  <a:gd name="T57" fmla="*/ 128 h 154"/>
                  <a:gd name="T58" fmla="*/ 116 w 155"/>
                  <a:gd name="T59" fmla="*/ 144 h 154"/>
                  <a:gd name="T60" fmla="*/ 96 w 155"/>
                  <a:gd name="T61" fmla="*/ 152 h 154"/>
                  <a:gd name="T62" fmla="*/ 78 w 155"/>
                  <a:gd name="T63" fmla="*/ 154 h 154"/>
                  <a:gd name="T64" fmla="*/ 51 w 155"/>
                  <a:gd name="T65" fmla="*/ 150 h 154"/>
                  <a:gd name="T66" fmla="*/ 29 w 155"/>
                  <a:gd name="T67" fmla="*/ 136 h 154"/>
                  <a:gd name="T68" fmla="*/ 11 w 155"/>
                  <a:gd name="T69" fmla="*/ 116 h 154"/>
                  <a:gd name="T70" fmla="*/ 3 w 155"/>
                  <a:gd name="T71" fmla="*/ 97 h 154"/>
                  <a:gd name="T72" fmla="*/ 0 w 155"/>
                  <a:gd name="T73" fmla="*/ 77 h 154"/>
                  <a:gd name="T74" fmla="*/ 5 w 155"/>
                  <a:gd name="T75" fmla="*/ 50 h 154"/>
                  <a:gd name="T76" fmla="*/ 19 w 155"/>
                  <a:gd name="T77" fmla="*/ 28 h 154"/>
                  <a:gd name="T78" fmla="*/ 39 w 155"/>
                  <a:gd name="T79" fmla="*/ 10 h 154"/>
                  <a:gd name="T80" fmla="*/ 59 w 155"/>
                  <a:gd name="T81" fmla="*/ 4 h 154"/>
                  <a:gd name="T82" fmla="*/ 78 w 155"/>
                  <a:gd name="T8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154">
                    <a:moveTo>
                      <a:pt x="78" y="10"/>
                    </a:moveTo>
                    <a:lnTo>
                      <a:pt x="61" y="12"/>
                    </a:lnTo>
                    <a:lnTo>
                      <a:pt x="43" y="18"/>
                    </a:lnTo>
                    <a:lnTo>
                      <a:pt x="25" y="34"/>
                    </a:lnTo>
                    <a:lnTo>
                      <a:pt x="13" y="55"/>
                    </a:lnTo>
                    <a:lnTo>
                      <a:pt x="9" y="77"/>
                    </a:lnTo>
                    <a:lnTo>
                      <a:pt x="11" y="95"/>
                    </a:lnTo>
                    <a:lnTo>
                      <a:pt x="19" y="112"/>
                    </a:lnTo>
                    <a:lnTo>
                      <a:pt x="33" y="130"/>
                    </a:lnTo>
                    <a:lnTo>
                      <a:pt x="55" y="142"/>
                    </a:lnTo>
                    <a:lnTo>
                      <a:pt x="78" y="146"/>
                    </a:lnTo>
                    <a:lnTo>
                      <a:pt x="94" y="144"/>
                    </a:lnTo>
                    <a:lnTo>
                      <a:pt x="112" y="138"/>
                    </a:lnTo>
                    <a:lnTo>
                      <a:pt x="130" y="122"/>
                    </a:lnTo>
                    <a:lnTo>
                      <a:pt x="143" y="101"/>
                    </a:lnTo>
                    <a:lnTo>
                      <a:pt x="147" y="77"/>
                    </a:lnTo>
                    <a:lnTo>
                      <a:pt x="145" y="61"/>
                    </a:lnTo>
                    <a:lnTo>
                      <a:pt x="136" y="44"/>
                    </a:lnTo>
                    <a:lnTo>
                      <a:pt x="122" y="24"/>
                    </a:lnTo>
                    <a:lnTo>
                      <a:pt x="100" y="14"/>
                    </a:lnTo>
                    <a:lnTo>
                      <a:pt x="78" y="10"/>
                    </a:lnTo>
                    <a:close/>
                    <a:moveTo>
                      <a:pt x="78" y="0"/>
                    </a:moveTo>
                    <a:lnTo>
                      <a:pt x="104" y="6"/>
                    </a:lnTo>
                    <a:lnTo>
                      <a:pt x="126" y="18"/>
                    </a:lnTo>
                    <a:lnTo>
                      <a:pt x="145" y="40"/>
                    </a:lnTo>
                    <a:lnTo>
                      <a:pt x="153" y="59"/>
                    </a:lnTo>
                    <a:lnTo>
                      <a:pt x="155" y="77"/>
                    </a:lnTo>
                    <a:lnTo>
                      <a:pt x="151" y="103"/>
                    </a:lnTo>
                    <a:lnTo>
                      <a:pt x="136" y="128"/>
                    </a:lnTo>
                    <a:lnTo>
                      <a:pt x="116" y="144"/>
                    </a:lnTo>
                    <a:lnTo>
                      <a:pt x="96" y="152"/>
                    </a:lnTo>
                    <a:lnTo>
                      <a:pt x="78" y="154"/>
                    </a:lnTo>
                    <a:lnTo>
                      <a:pt x="51" y="150"/>
                    </a:lnTo>
                    <a:lnTo>
                      <a:pt x="29" y="136"/>
                    </a:lnTo>
                    <a:lnTo>
                      <a:pt x="11" y="116"/>
                    </a:lnTo>
                    <a:lnTo>
                      <a:pt x="3" y="97"/>
                    </a:lnTo>
                    <a:lnTo>
                      <a:pt x="0" y="77"/>
                    </a:lnTo>
                    <a:lnTo>
                      <a:pt x="5" y="50"/>
                    </a:lnTo>
                    <a:lnTo>
                      <a:pt x="19" y="28"/>
                    </a:lnTo>
                    <a:lnTo>
                      <a:pt x="39" y="10"/>
                    </a:lnTo>
                    <a:lnTo>
                      <a:pt x="59" y="4"/>
                    </a:lnTo>
                    <a:lnTo>
                      <a:pt x="78"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a:solidFill>
                    <a:srgbClr val="002060"/>
                  </a:solidFill>
                </a:endParaRPr>
              </a:p>
            </p:txBody>
          </p:sp>
          <p:sp>
            <p:nvSpPr>
              <p:cNvPr id="201" name="Freeform 193"/>
              <p:cNvSpPr>
                <a:spLocks/>
              </p:cNvSpPr>
              <p:nvPr/>
            </p:nvSpPr>
            <p:spPr bwMode="auto">
              <a:xfrm>
                <a:off x="5657705" y="5905416"/>
                <a:ext cx="28687" cy="22949"/>
              </a:xfrm>
              <a:custGeom>
                <a:avLst/>
                <a:gdLst>
                  <a:gd name="T0" fmla="*/ 0 w 10"/>
                  <a:gd name="T1" fmla="*/ 0 h 8"/>
                  <a:gd name="T2" fmla="*/ 10 w 10"/>
                  <a:gd name="T3" fmla="*/ 8 h 8"/>
                  <a:gd name="T4" fmla="*/ 4 w 10"/>
                  <a:gd name="T5" fmla="*/ 8 h 8"/>
                  <a:gd name="T6" fmla="*/ 0 w 10"/>
                  <a:gd name="T7" fmla="*/ 8 h 8"/>
                  <a:gd name="T8" fmla="*/ 0 w 10"/>
                  <a:gd name="T9" fmla="*/ 4 h 8"/>
                  <a:gd name="T10" fmla="*/ 0 w 10"/>
                  <a:gd name="T11" fmla="*/ 0 h 8"/>
                </a:gdLst>
                <a:ahLst/>
                <a:cxnLst>
                  <a:cxn ang="0">
                    <a:pos x="T0" y="T1"/>
                  </a:cxn>
                  <a:cxn ang="0">
                    <a:pos x="T2" y="T3"/>
                  </a:cxn>
                  <a:cxn ang="0">
                    <a:pos x="T4" y="T5"/>
                  </a:cxn>
                  <a:cxn ang="0">
                    <a:pos x="T6" y="T7"/>
                  </a:cxn>
                  <a:cxn ang="0">
                    <a:pos x="T8" y="T9"/>
                  </a:cxn>
                  <a:cxn ang="0">
                    <a:pos x="T10" y="T11"/>
                  </a:cxn>
                </a:cxnLst>
                <a:rect l="0" t="0" r="r" b="b"/>
                <a:pathLst>
                  <a:path w="10" h="8">
                    <a:moveTo>
                      <a:pt x="0" y="0"/>
                    </a:moveTo>
                    <a:lnTo>
                      <a:pt x="10" y="8"/>
                    </a:lnTo>
                    <a:lnTo>
                      <a:pt x="4" y="8"/>
                    </a:lnTo>
                    <a:lnTo>
                      <a:pt x="0" y="8"/>
                    </a:lnTo>
                    <a:lnTo>
                      <a:pt x="0" y="4"/>
                    </a:lnTo>
                    <a:lnTo>
                      <a:pt x="0"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a:solidFill>
                    <a:srgbClr val="002060"/>
                  </a:solidFill>
                </a:endParaRPr>
              </a:p>
            </p:txBody>
          </p:sp>
          <p:sp>
            <p:nvSpPr>
              <p:cNvPr id="202" name="Freeform 194"/>
              <p:cNvSpPr>
                <a:spLocks/>
              </p:cNvSpPr>
              <p:nvPr/>
            </p:nvSpPr>
            <p:spPr bwMode="auto">
              <a:xfrm>
                <a:off x="5792532" y="5687397"/>
                <a:ext cx="103272" cy="111879"/>
              </a:xfrm>
              <a:custGeom>
                <a:avLst/>
                <a:gdLst>
                  <a:gd name="T0" fmla="*/ 6 w 36"/>
                  <a:gd name="T1" fmla="*/ 0 h 39"/>
                  <a:gd name="T2" fmla="*/ 16 w 36"/>
                  <a:gd name="T3" fmla="*/ 0 h 39"/>
                  <a:gd name="T4" fmla="*/ 36 w 36"/>
                  <a:gd name="T5" fmla="*/ 21 h 39"/>
                  <a:gd name="T6" fmla="*/ 36 w 36"/>
                  <a:gd name="T7" fmla="*/ 31 h 39"/>
                  <a:gd name="T8" fmla="*/ 30 w 36"/>
                  <a:gd name="T9" fmla="*/ 39 h 39"/>
                  <a:gd name="T10" fmla="*/ 0 w 36"/>
                  <a:gd name="T11" fmla="*/ 6 h 39"/>
                  <a:gd name="T12" fmla="*/ 6 w 36"/>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36" h="39">
                    <a:moveTo>
                      <a:pt x="6" y="0"/>
                    </a:moveTo>
                    <a:lnTo>
                      <a:pt x="16" y="0"/>
                    </a:lnTo>
                    <a:lnTo>
                      <a:pt x="36" y="21"/>
                    </a:lnTo>
                    <a:lnTo>
                      <a:pt x="36" y="31"/>
                    </a:lnTo>
                    <a:lnTo>
                      <a:pt x="30" y="39"/>
                    </a:lnTo>
                    <a:lnTo>
                      <a:pt x="0" y="6"/>
                    </a:lnTo>
                    <a:lnTo>
                      <a:pt x="6"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a:solidFill>
                    <a:srgbClr val="002060"/>
                  </a:solidFill>
                </a:endParaRPr>
              </a:p>
            </p:txBody>
          </p:sp>
          <p:sp>
            <p:nvSpPr>
              <p:cNvPr id="203" name="Freeform 195"/>
              <p:cNvSpPr>
                <a:spLocks/>
              </p:cNvSpPr>
              <p:nvPr/>
            </p:nvSpPr>
            <p:spPr bwMode="auto">
              <a:xfrm>
                <a:off x="5715079" y="5747638"/>
                <a:ext cx="123353" cy="120484"/>
              </a:xfrm>
              <a:custGeom>
                <a:avLst/>
                <a:gdLst>
                  <a:gd name="T0" fmla="*/ 35 w 43"/>
                  <a:gd name="T1" fmla="*/ 0 h 42"/>
                  <a:gd name="T2" fmla="*/ 43 w 43"/>
                  <a:gd name="T3" fmla="*/ 8 h 42"/>
                  <a:gd name="T4" fmla="*/ 8 w 43"/>
                  <a:gd name="T5" fmla="*/ 42 h 42"/>
                  <a:gd name="T6" fmla="*/ 0 w 43"/>
                  <a:gd name="T7" fmla="*/ 42 h 42"/>
                  <a:gd name="T8" fmla="*/ 0 w 43"/>
                  <a:gd name="T9" fmla="*/ 34 h 42"/>
                  <a:gd name="T10" fmla="*/ 0 w 43"/>
                  <a:gd name="T11" fmla="*/ 34 h 42"/>
                  <a:gd name="T12" fmla="*/ 35 w 43"/>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3" h="42">
                    <a:moveTo>
                      <a:pt x="35" y="0"/>
                    </a:moveTo>
                    <a:lnTo>
                      <a:pt x="43" y="8"/>
                    </a:lnTo>
                    <a:lnTo>
                      <a:pt x="8" y="42"/>
                    </a:lnTo>
                    <a:lnTo>
                      <a:pt x="0" y="42"/>
                    </a:lnTo>
                    <a:lnTo>
                      <a:pt x="0" y="34"/>
                    </a:lnTo>
                    <a:lnTo>
                      <a:pt x="0" y="34"/>
                    </a:lnTo>
                    <a:lnTo>
                      <a:pt x="35"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a:solidFill>
                    <a:srgbClr val="002060"/>
                  </a:solidFill>
                </a:endParaRPr>
              </a:p>
            </p:txBody>
          </p:sp>
          <p:sp>
            <p:nvSpPr>
              <p:cNvPr id="204" name="Freeform 196"/>
              <p:cNvSpPr>
                <a:spLocks/>
              </p:cNvSpPr>
              <p:nvPr/>
            </p:nvSpPr>
            <p:spPr bwMode="auto">
              <a:xfrm>
                <a:off x="5680655" y="5716084"/>
                <a:ext cx="123353" cy="123353"/>
              </a:xfrm>
              <a:custGeom>
                <a:avLst/>
                <a:gdLst>
                  <a:gd name="T0" fmla="*/ 35 w 43"/>
                  <a:gd name="T1" fmla="*/ 0 h 43"/>
                  <a:gd name="T2" fmla="*/ 43 w 43"/>
                  <a:gd name="T3" fmla="*/ 9 h 43"/>
                  <a:gd name="T4" fmla="*/ 8 w 43"/>
                  <a:gd name="T5" fmla="*/ 43 h 43"/>
                  <a:gd name="T6" fmla="*/ 8 w 43"/>
                  <a:gd name="T7" fmla="*/ 43 h 43"/>
                  <a:gd name="T8" fmla="*/ 0 w 43"/>
                  <a:gd name="T9" fmla="*/ 43 h 43"/>
                  <a:gd name="T10" fmla="*/ 0 w 43"/>
                  <a:gd name="T11" fmla="*/ 35 h 43"/>
                  <a:gd name="T12" fmla="*/ 35 w 43"/>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43" h="43">
                    <a:moveTo>
                      <a:pt x="35" y="0"/>
                    </a:moveTo>
                    <a:lnTo>
                      <a:pt x="43" y="9"/>
                    </a:lnTo>
                    <a:lnTo>
                      <a:pt x="8" y="43"/>
                    </a:lnTo>
                    <a:lnTo>
                      <a:pt x="8" y="43"/>
                    </a:lnTo>
                    <a:lnTo>
                      <a:pt x="0" y="43"/>
                    </a:lnTo>
                    <a:lnTo>
                      <a:pt x="0" y="35"/>
                    </a:lnTo>
                    <a:lnTo>
                      <a:pt x="35"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a:solidFill>
                    <a:srgbClr val="002060"/>
                  </a:solidFill>
                </a:endParaRPr>
              </a:p>
            </p:txBody>
          </p:sp>
          <p:sp>
            <p:nvSpPr>
              <p:cNvPr id="205" name="Freeform 197"/>
              <p:cNvSpPr>
                <a:spLocks/>
              </p:cNvSpPr>
              <p:nvPr/>
            </p:nvSpPr>
            <p:spPr bwMode="auto">
              <a:xfrm>
                <a:off x="5663443" y="5833698"/>
                <a:ext cx="86060" cy="94667"/>
              </a:xfrm>
              <a:custGeom>
                <a:avLst/>
                <a:gdLst>
                  <a:gd name="T0" fmla="*/ 2 w 30"/>
                  <a:gd name="T1" fmla="*/ 0 h 33"/>
                  <a:gd name="T2" fmla="*/ 4 w 30"/>
                  <a:gd name="T3" fmla="*/ 4 h 33"/>
                  <a:gd name="T4" fmla="*/ 12 w 30"/>
                  <a:gd name="T5" fmla="*/ 8 h 33"/>
                  <a:gd name="T6" fmla="*/ 16 w 30"/>
                  <a:gd name="T7" fmla="*/ 16 h 33"/>
                  <a:gd name="T8" fmla="*/ 24 w 30"/>
                  <a:gd name="T9" fmla="*/ 18 h 33"/>
                  <a:gd name="T10" fmla="*/ 26 w 30"/>
                  <a:gd name="T11" fmla="*/ 27 h 33"/>
                  <a:gd name="T12" fmla="*/ 30 w 30"/>
                  <a:gd name="T13" fmla="*/ 31 h 33"/>
                  <a:gd name="T14" fmla="*/ 12 w 30"/>
                  <a:gd name="T15" fmla="*/ 33 h 33"/>
                  <a:gd name="T16" fmla="*/ 0 w 30"/>
                  <a:gd name="T17" fmla="*/ 18 h 33"/>
                  <a:gd name="T18" fmla="*/ 2 w 30"/>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3">
                    <a:moveTo>
                      <a:pt x="2" y="0"/>
                    </a:moveTo>
                    <a:lnTo>
                      <a:pt x="4" y="4"/>
                    </a:lnTo>
                    <a:lnTo>
                      <a:pt x="12" y="8"/>
                    </a:lnTo>
                    <a:lnTo>
                      <a:pt x="16" y="16"/>
                    </a:lnTo>
                    <a:lnTo>
                      <a:pt x="24" y="18"/>
                    </a:lnTo>
                    <a:lnTo>
                      <a:pt x="26" y="27"/>
                    </a:lnTo>
                    <a:lnTo>
                      <a:pt x="30" y="31"/>
                    </a:lnTo>
                    <a:lnTo>
                      <a:pt x="12" y="33"/>
                    </a:lnTo>
                    <a:lnTo>
                      <a:pt x="0" y="18"/>
                    </a:lnTo>
                    <a:lnTo>
                      <a:pt x="2"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a:solidFill>
                    <a:srgbClr val="002060"/>
                  </a:solidFill>
                </a:endParaRPr>
              </a:p>
            </p:txBody>
          </p:sp>
          <p:sp>
            <p:nvSpPr>
              <p:cNvPr id="206" name="Freeform 198"/>
              <p:cNvSpPr>
                <a:spLocks/>
              </p:cNvSpPr>
              <p:nvPr/>
            </p:nvSpPr>
            <p:spPr bwMode="auto">
              <a:xfrm>
                <a:off x="5749503" y="5782062"/>
                <a:ext cx="117616" cy="129091"/>
              </a:xfrm>
              <a:custGeom>
                <a:avLst/>
                <a:gdLst>
                  <a:gd name="T0" fmla="*/ 33 w 41"/>
                  <a:gd name="T1" fmla="*/ 0 h 45"/>
                  <a:gd name="T2" fmla="*/ 41 w 41"/>
                  <a:gd name="T3" fmla="*/ 8 h 45"/>
                  <a:gd name="T4" fmla="*/ 7 w 41"/>
                  <a:gd name="T5" fmla="*/ 45 h 45"/>
                  <a:gd name="T6" fmla="*/ 0 w 41"/>
                  <a:gd name="T7" fmla="*/ 43 h 45"/>
                  <a:gd name="T8" fmla="*/ 0 w 41"/>
                  <a:gd name="T9" fmla="*/ 34 h 45"/>
                  <a:gd name="T10" fmla="*/ 33 w 41"/>
                  <a:gd name="T11" fmla="*/ 0 h 45"/>
                </a:gdLst>
                <a:ahLst/>
                <a:cxnLst>
                  <a:cxn ang="0">
                    <a:pos x="T0" y="T1"/>
                  </a:cxn>
                  <a:cxn ang="0">
                    <a:pos x="T2" y="T3"/>
                  </a:cxn>
                  <a:cxn ang="0">
                    <a:pos x="T4" y="T5"/>
                  </a:cxn>
                  <a:cxn ang="0">
                    <a:pos x="T6" y="T7"/>
                  </a:cxn>
                  <a:cxn ang="0">
                    <a:pos x="T8" y="T9"/>
                  </a:cxn>
                  <a:cxn ang="0">
                    <a:pos x="T10" y="T11"/>
                  </a:cxn>
                </a:cxnLst>
                <a:rect l="0" t="0" r="r" b="b"/>
                <a:pathLst>
                  <a:path w="41" h="45">
                    <a:moveTo>
                      <a:pt x="33" y="0"/>
                    </a:moveTo>
                    <a:lnTo>
                      <a:pt x="41" y="8"/>
                    </a:lnTo>
                    <a:lnTo>
                      <a:pt x="7" y="45"/>
                    </a:lnTo>
                    <a:lnTo>
                      <a:pt x="0" y="43"/>
                    </a:lnTo>
                    <a:lnTo>
                      <a:pt x="0" y="34"/>
                    </a:lnTo>
                    <a:lnTo>
                      <a:pt x="33"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a:solidFill>
                    <a:srgbClr val="002060"/>
                  </a:solidFill>
                </a:endParaRPr>
              </a:p>
            </p:txBody>
          </p:sp>
        </p:grpSp>
      </p:grpSp>
      <p:grpSp>
        <p:nvGrpSpPr>
          <p:cNvPr id="4" name="组合 25"/>
          <p:cNvGrpSpPr/>
          <p:nvPr/>
        </p:nvGrpSpPr>
        <p:grpSpPr>
          <a:xfrm>
            <a:off x="6485689" y="4424448"/>
            <a:ext cx="707083" cy="418891"/>
            <a:chOff x="6839593" y="4666153"/>
            <a:chExt cx="745852" cy="441774"/>
          </a:xfrm>
        </p:grpSpPr>
        <p:sp>
          <p:nvSpPr>
            <p:cNvPr id="89" name="Freeform 81"/>
            <p:cNvSpPr>
              <a:spLocks/>
            </p:cNvSpPr>
            <p:nvPr/>
          </p:nvSpPr>
          <p:spPr bwMode="auto">
            <a:xfrm>
              <a:off x="7381769" y="4714921"/>
              <a:ext cx="203676" cy="344239"/>
            </a:xfrm>
            <a:custGeom>
              <a:avLst/>
              <a:gdLst>
                <a:gd name="T0" fmla="*/ 10 w 71"/>
                <a:gd name="T1" fmla="*/ 0 h 120"/>
                <a:gd name="T2" fmla="*/ 14 w 71"/>
                <a:gd name="T3" fmla="*/ 2 h 120"/>
                <a:gd name="T4" fmla="*/ 18 w 71"/>
                <a:gd name="T5" fmla="*/ 4 h 120"/>
                <a:gd name="T6" fmla="*/ 67 w 71"/>
                <a:gd name="T7" fmla="*/ 53 h 120"/>
                <a:gd name="T8" fmla="*/ 71 w 71"/>
                <a:gd name="T9" fmla="*/ 61 h 120"/>
                <a:gd name="T10" fmla="*/ 67 w 71"/>
                <a:gd name="T11" fmla="*/ 69 h 120"/>
                <a:gd name="T12" fmla="*/ 18 w 71"/>
                <a:gd name="T13" fmla="*/ 118 h 120"/>
                <a:gd name="T14" fmla="*/ 10 w 71"/>
                <a:gd name="T15" fmla="*/ 120 h 120"/>
                <a:gd name="T16" fmla="*/ 4 w 71"/>
                <a:gd name="T17" fmla="*/ 118 h 120"/>
                <a:gd name="T18" fmla="*/ 0 w 71"/>
                <a:gd name="T19" fmla="*/ 114 h 120"/>
                <a:gd name="T20" fmla="*/ 0 w 71"/>
                <a:gd name="T21" fmla="*/ 110 h 120"/>
                <a:gd name="T22" fmla="*/ 0 w 71"/>
                <a:gd name="T23" fmla="*/ 106 h 120"/>
                <a:gd name="T24" fmla="*/ 4 w 71"/>
                <a:gd name="T25" fmla="*/ 104 h 120"/>
                <a:gd name="T26" fmla="*/ 44 w 71"/>
                <a:gd name="T27" fmla="*/ 61 h 120"/>
                <a:gd name="T28" fmla="*/ 4 w 71"/>
                <a:gd name="T29" fmla="*/ 18 h 120"/>
                <a:gd name="T30" fmla="*/ 0 w 71"/>
                <a:gd name="T31" fmla="*/ 14 h 120"/>
                <a:gd name="T32" fmla="*/ 0 w 71"/>
                <a:gd name="T33" fmla="*/ 10 h 120"/>
                <a:gd name="T34" fmla="*/ 0 w 71"/>
                <a:gd name="T35" fmla="*/ 8 h 120"/>
                <a:gd name="T36" fmla="*/ 4 w 71"/>
                <a:gd name="T37" fmla="*/ 4 h 120"/>
                <a:gd name="T38" fmla="*/ 6 w 71"/>
                <a:gd name="T39" fmla="*/ 2 h 120"/>
                <a:gd name="T40" fmla="*/ 10 w 71"/>
                <a:gd name="T4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0">
                  <a:moveTo>
                    <a:pt x="10" y="0"/>
                  </a:moveTo>
                  <a:lnTo>
                    <a:pt x="14" y="2"/>
                  </a:lnTo>
                  <a:lnTo>
                    <a:pt x="18" y="4"/>
                  </a:lnTo>
                  <a:lnTo>
                    <a:pt x="67" y="53"/>
                  </a:lnTo>
                  <a:lnTo>
                    <a:pt x="71" y="61"/>
                  </a:lnTo>
                  <a:lnTo>
                    <a:pt x="67" y="69"/>
                  </a:lnTo>
                  <a:lnTo>
                    <a:pt x="18" y="118"/>
                  </a:lnTo>
                  <a:lnTo>
                    <a:pt x="10" y="120"/>
                  </a:lnTo>
                  <a:lnTo>
                    <a:pt x="4" y="118"/>
                  </a:lnTo>
                  <a:lnTo>
                    <a:pt x="0" y="114"/>
                  </a:lnTo>
                  <a:lnTo>
                    <a:pt x="0" y="110"/>
                  </a:lnTo>
                  <a:lnTo>
                    <a:pt x="0" y="106"/>
                  </a:lnTo>
                  <a:lnTo>
                    <a:pt x="4" y="104"/>
                  </a:lnTo>
                  <a:lnTo>
                    <a:pt x="44" y="61"/>
                  </a:lnTo>
                  <a:lnTo>
                    <a:pt x="4" y="18"/>
                  </a:lnTo>
                  <a:lnTo>
                    <a:pt x="0" y="14"/>
                  </a:lnTo>
                  <a:lnTo>
                    <a:pt x="0" y="10"/>
                  </a:lnTo>
                  <a:lnTo>
                    <a:pt x="0" y="8"/>
                  </a:lnTo>
                  <a:lnTo>
                    <a:pt x="4" y="4"/>
                  </a:lnTo>
                  <a:lnTo>
                    <a:pt x="6" y="2"/>
                  </a:lnTo>
                  <a:lnTo>
                    <a:pt x="10"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a:solidFill>
                  <a:srgbClr val="002060"/>
                </a:solidFill>
              </a:endParaRPr>
            </a:p>
          </p:txBody>
        </p:sp>
        <p:grpSp>
          <p:nvGrpSpPr>
            <p:cNvPr id="5" name="组合 12"/>
            <p:cNvGrpSpPr/>
            <p:nvPr/>
          </p:nvGrpSpPr>
          <p:grpSpPr>
            <a:xfrm>
              <a:off x="6839593" y="4666153"/>
              <a:ext cx="441774" cy="441774"/>
              <a:chOff x="6839593" y="4666155"/>
              <a:chExt cx="441774" cy="441774"/>
            </a:xfrm>
          </p:grpSpPr>
          <p:sp>
            <p:nvSpPr>
              <p:cNvPr id="207" name="Freeform 199"/>
              <p:cNvSpPr>
                <a:spLocks noEditPoints="1"/>
              </p:cNvSpPr>
              <p:nvPr/>
            </p:nvSpPr>
            <p:spPr bwMode="auto">
              <a:xfrm>
                <a:off x="6839593" y="4666155"/>
                <a:ext cx="441774" cy="441774"/>
              </a:xfrm>
              <a:custGeom>
                <a:avLst/>
                <a:gdLst>
                  <a:gd name="T0" fmla="*/ 77 w 154"/>
                  <a:gd name="T1" fmla="*/ 8 h 154"/>
                  <a:gd name="T2" fmla="*/ 59 w 154"/>
                  <a:gd name="T3" fmla="*/ 10 h 154"/>
                  <a:gd name="T4" fmla="*/ 42 w 154"/>
                  <a:gd name="T5" fmla="*/ 16 h 154"/>
                  <a:gd name="T6" fmla="*/ 24 w 154"/>
                  <a:gd name="T7" fmla="*/ 32 h 154"/>
                  <a:gd name="T8" fmla="*/ 12 w 154"/>
                  <a:gd name="T9" fmla="*/ 53 h 154"/>
                  <a:gd name="T10" fmla="*/ 8 w 154"/>
                  <a:gd name="T11" fmla="*/ 77 h 154"/>
                  <a:gd name="T12" fmla="*/ 10 w 154"/>
                  <a:gd name="T13" fmla="*/ 93 h 154"/>
                  <a:gd name="T14" fmla="*/ 16 w 154"/>
                  <a:gd name="T15" fmla="*/ 110 h 154"/>
                  <a:gd name="T16" fmla="*/ 32 w 154"/>
                  <a:gd name="T17" fmla="*/ 130 h 154"/>
                  <a:gd name="T18" fmla="*/ 53 w 154"/>
                  <a:gd name="T19" fmla="*/ 142 h 154"/>
                  <a:gd name="T20" fmla="*/ 77 w 154"/>
                  <a:gd name="T21" fmla="*/ 146 h 154"/>
                  <a:gd name="T22" fmla="*/ 93 w 154"/>
                  <a:gd name="T23" fmla="*/ 144 h 154"/>
                  <a:gd name="T24" fmla="*/ 109 w 154"/>
                  <a:gd name="T25" fmla="*/ 136 h 154"/>
                  <a:gd name="T26" fmla="*/ 130 w 154"/>
                  <a:gd name="T27" fmla="*/ 122 h 154"/>
                  <a:gd name="T28" fmla="*/ 140 w 154"/>
                  <a:gd name="T29" fmla="*/ 99 h 154"/>
                  <a:gd name="T30" fmla="*/ 144 w 154"/>
                  <a:gd name="T31" fmla="*/ 77 h 154"/>
                  <a:gd name="T32" fmla="*/ 142 w 154"/>
                  <a:gd name="T33" fmla="*/ 59 h 154"/>
                  <a:gd name="T34" fmla="*/ 136 w 154"/>
                  <a:gd name="T35" fmla="*/ 42 h 154"/>
                  <a:gd name="T36" fmla="*/ 120 w 154"/>
                  <a:gd name="T37" fmla="*/ 24 h 154"/>
                  <a:gd name="T38" fmla="*/ 99 w 154"/>
                  <a:gd name="T39" fmla="*/ 12 h 154"/>
                  <a:gd name="T40" fmla="*/ 77 w 154"/>
                  <a:gd name="T41" fmla="*/ 8 h 154"/>
                  <a:gd name="T42" fmla="*/ 77 w 154"/>
                  <a:gd name="T43" fmla="*/ 0 h 154"/>
                  <a:gd name="T44" fmla="*/ 103 w 154"/>
                  <a:gd name="T45" fmla="*/ 4 h 154"/>
                  <a:gd name="T46" fmla="*/ 126 w 154"/>
                  <a:gd name="T47" fmla="*/ 18 h 154"/>
                  <a:gd name="T48" fmla="*/ 144 w 154"/>
                  <a:gd name="T49" fmla="*/ 38 h 154"/>
                  <a:gd name="T50" fmla="*/ 150 w 154"/>
                  <a:gd name="T51" fmla="*/ 57 h 154"/>
                  <a:gd name="T52" fmla="*/ 154 w 154"/>
                  <a:gd name="T53" fmla="*/ 77 h 154"/>
                  <a:gd name="T54" fmla="*/ 148 w 154"/>
                  <a:gd name="T55" fmla="*/ 103 h 154"/>
                  <a:gd name="T56" fmla="*/ 136 w 154"/>
                  <a:gd name="T57" fmla="*/ 126 h 154"/>
                  <a:gd name="T58" fmla="*/ 114 w 154"/>
                  <a:gd name="T59" fmla="*/ 144 h 154"/>
                  <a:gd name="T60" fmla="*/ 95 w 154"/>
                  <a:gd name="T61" fmla="*/ 152 h 154"/>
                  <a:gd name="T62" fmla="*/ 77 w 154"/>
                  <a:gd name="T63" fmla="*/ 154 h 154"/>
                  <a:gd name="T64" fmla="*/ 51 w 154"/>
                  <a:gd name="T65" fmla="*/ 148 h 154"/>
                  <a:gd name="T66" fmla="*/ 26 w 154"/>
                  <a:gd name="T67" fmla="*/ 136 h 154"/>
                  <a:gd name="T68" fmla="*/ 10 w 154"/>
                  <a:gd name="T69" fmla="*/ 114 h 154"/>
                  <a:gd name="T70" fmla="*/ 2 w 154"/>
                  <a:gd name="T71" fmla="*/ 95 h 154"/>
                  <a:gd name="T72" fmla="*/ 0 w 154"/>
                  <a:gd name="T73" fmla="*/ 77 h 154"/>
                  <a:gd name="T74" fmla="*/ 4 w 154"/>
                  <a:gd name="T75" fmla="*/ 50 h 154"/>
                  <a:gd name="T76" fmla="*/ 18 w 154"/>
                  <a:gd name="T77" fmla="*/ 28 h 154"/>
                  <a:gd name="T78" fmla="*/ 38 w 154"/>
                  <a:gd name="T79" fmla="*/ 10 h 154"/>
                  <a:gd name="T80" fmla="*/ 57 w 154"/>
                  <a:gd name="T81" fmla="*/ 2 h 154"/>
                  <a:gd name="T82" fmla="*/ 77 w 154"/>
                  <a:gd name="T8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 h="154">
                    <a:moveTo>
                      <a:pt x="77" y="8"/>
                    </a:moveTo>
                    <a:lnTo>
                      <a:pt x="59" y="10"/>
                    </a:lnTo>
                    <a:lnTo>
                      <a:pt x="42" y="16"/>
                    </a:lnTo>
                    <a:lnTo>
                      <a:pt x="24" y="32"/>
                    </a:lnTo>
                    <a:lnTo>
                      <a:pt x="12" y="53"/>
                    </a:lnTo>
                    <a:lnTo>
                      <a:pt x="8" y="77"/>
                    </a:lnTo>
                    <a:lnTo>
                      <a:pt x="10" y="93"/>
                    </a:lnTo>
                    <a:lnTo>
                      <a:pt x="16" y="110"/>
                    </a:lnTo>
                    <a:lnTo>
                      <a:pt x="32" y="130"/>
                    </a:lnTo>
                    <a:lnTo>
                      <a:pt x="53" y="142"/>
                    </a:lnTo>
                    <a:lnTo>
                      <a:pt x="77" y="146"/>
                    </a:lnTo>
                    <a:lnTo>
                      <a:pt x="93" y="144"/>
                    </a:lnTo>
                    <a:lnTo>
                      <a:pt x="109" y="136"/>
                    </a:lnTo>
                    <a:lnTo>
                      <a:pt x="130" y="122"/>
                    </a:lnTo>
                    <a:lnTo>
                      <a:pt x="140" y="99"/>
                    </a:lnTo>
                    <a:lnTo>
                      <a:pt x="144" y="77"/>
                    </a:lnTo>
                    <a:lnTo>
                      <a:pt x="142" y="59"/>
                    </a:lnTo>
                    <a:lnTo>
                      <a:pt x="136" y="42"/>
                    </a:lnTo>
                    <a:lnTo>
                      <a:pt x="120" y="24"/>
                    </a:lnTo>
                    <a:lnTo>
                      <a:pt x="99" y="12"/>
                    </a:lnTo>
                    <a:lnTo>
                      <a:pt x="77" y="8"/>
                    </a:lnTo>
                    <a:close/>
                    <a:moveTo>
                      <a:pt x="77" y="0"/>
                    </a:moveTo>
                    <a:lnTo>
                      <a:pt x="103" y="4"/>
                    </a:lnTo>
                    <a:lnTo>
                      <a:pt x="126" y="18"/>
                    </a:lnTo>
                    <a:lnTo>
                      <a:pt x="144" y="38"/>
                    </a:lnTo>
                    <a:lnTo>
                      <a:pt x="150" y="57"/>
                    </a:lnTo>
                    <a:lnTo>
                      <a:pt x="154" y="77"/>
                    </a:lnTo>
                    <a:lnTo>
                      <a:pt x="148" y="103"/>
                    </a:lnTo>
                    <a:lnTo>
                      <a:pt x="136" y="126"/>
                    </a:lnTo>
                    <a:lnTo>
                      <a:pt x="114" y="144"/>
                    </a:lnTo>
                    <a:lnTo>
                      <a:pt x="95" y="152"/>
                    </a:lnTo>
                    <a:lnTo>
                      <a:pt x="77" y="154"/>
                    </a:lnTo>
                    <a:lnTo>
                      <a:pt x="51" y="148"/>
                    </a:lnTo>
                    <a:lnTo>
                      <a:pt x="26" y="136"/>
                    </a:lnTo>
                    <a:lnTo>
                      <a:pt x="10" y="114"/>
                    </a:lnTo>
                    <a:lnTo>
                      <a:pt x="2" y="95"/>
                    </a:lnTo>
                    <a:lnTo>
                      <a:pt x="0" y="77"/>
                    </a:lnTo>
                    <a:lnTo>
                      <a:pt x="4" y="50"/>
                    </a:lnTo>
                    <a:lnTo>
                      <a:pt x="18" y="28"/>
                    </a:lnTo>
                    <a:lnTo>
                      <a:pt x="38" y="10"/>
                    </a:lnTo>
                    <a:lnTo>
                      <a:pt x="57" y="2"/>
                    </a:lnTo>
                    <a:lnTo>
                      <a:pt x="77"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a:solidFill>
                    <a:srgbClr val="002060"/>
                  </a:solidFill>
                </a:endParaRPr>
              </a:p>
            </p:txBody>
          </p:sp>
          <p:sp>
            <p:nvSpPr>
              <p:cNvPr id="208" name="Freeform 200"/>
              <p:cNvSpPr>
                <a:spLocks noEditPoints="1"/>
              </p:cNvSpPr>
              <p:nvPr/>
            </p:nvSpPr>
            <p:spPr bwMode="auto">
              <a:xfrm>
                <a:off x="6902704" y="4818193"/>
                <a:ext cx="197938" cy="192201"/>
              </a:xfrm>
              <a:custGeom>
                <a:avLst/>
                <a:gdLst>
                  <a:gd name="T0" fmla="*/ 35 w 69"/>
                  <a:gd name="T1" fmla="*/ 16 h 67"/>
                  <a:gd name="T2" fmla="*/ 29 w 69"/>
                  <a:gd name="T3" fmla="*/ 16 h 67"/>
                  <a:gd name="T4" fmla="*/ 23 w 69"/>
                  <a:gd name="T5" fmla="*/ 20 h 67"/>
                  <a:gd name="T6" fmla="*/ 18 w 69"/>
                  <a:gd name="T7" fmla="*/ 26 h 67"/>
                  <a:gd name="T8" fmla="*/ 16 w 69"/>
                  <a:gd name="T9" fmla="*/ 34 h 67"/>
                  <a:gd name="T10" fmla="*/ 18 w 69"/>
                  <a:gd name="T11" fmla="*/ 40 h 67"/>
                  <a:gd name="T12" fmla="*/ 23 w 69"/>
                  <a:gd name="T13" fmla="*/ 46 h 67"/>
                  <a:gd name="T14" fmla="*/ 29 w 69"/>
                  <a:gd name="T15" fmla="*/ 50 h 67"/>
                  <a:gd name="T16" fmla="*/ 35 w 69"/>
                  <a:gd name="T17" fmla="*/ 50 h 67"/>
                  <a:gd name="T18" fmla="*/ 43 w 69"/>
                  <a:gd name="T19" fmla="*/ 50 h 67"/>
                  <a:gd name="T20" fmla="*/ 47 w 69"/>
                  <a:gd name="T21" fmla="*/ 46 h 67"/>
                  <a:gd name="T22" fmla="*/ 51 w 69"/>
                  <a:gd name="T23" fmla="*/ 40 h 67"/>
                  <a:gd name="T24" fmla="*/ 53 w 69"/>
                  <a:gd name="T25" fmla="*/ 34 h 67"/>
                  <a:gd name="T26" fmla="*/ 51 w 69"/>
                  <a:gd name="T27" fmla="*/ 26 h 67"/>
                  <a:gd name="T28" fmla="*/ 47 w 69"/>
                  <a:gd name="T29" fmla="*/ 20 h 67"/>
                  <a:gd name="T30" fmla="*/ 43 w 69"/>
                  <a:gd name="T31" fmla="*/ 16 h 67"/>
                  <a:gd name="T32" fmla="*/ 35 w 69"/>
                  <a:gd name="T33" fmla="*/ 16 h 67"/>
                  <a:gd name="T34" fmla="*/ 29 w 69"/>
                  <a:gd name="T35" fmla="*/ 0 h 67"/>
                  <a:gd name="T36" fmla="*/ 41 w 69"/>
                  <a:gd name="T37" fmla="*/ 0 h 67"/>
                  <a:gd name="T38" fmla="*/ 41 w 69"/>
                  <a:gd name="T39" fmla="*/ 6 h 67"/>
                  <a:gd name="T40" fmla="*/ 51 w 69"/>
                  <a:gd name="T41" fmla="*/ 10 h 67"/>
                  <a:gd name="T42" fmla="*/ 55 w 69"/>
                  <a:gd name="T43" fmla="*/ 6 h 67"/>
                  <a:gd name="T44" fmla="*/ 63 w 69"/>
                  <a:gd name="T45" fmla="*/ 14 h 67"/>
                  <a:gd name="T46" fmla="*/ 59 w 69"/>
                  <a:gd name="T47" fmla="*/ 18 h 67"/>
                  <a:gd name="T48" fmla="*/ 63 w 69"/>
                  <a:gd name="T49" fmla="*/ 28 h 67"/>
                  <a:gd name="T50" fmla="*/ 69 w 69"/>
                  <a:gd name="T51" fmla="*/ 28 h 67"/>
                  <a:gd name="T52" fmla="*/ 69 w 69"/>
                  <a:gd name="T53" fmla="*/ 38 h 67"/>
                  <a:gd name="T54" fmla="*/ 63 w 69"/>
                  <a:gd name="T55" fmla="*/ 38 h 67"/>
                  <a:gd name="T56" fmla="*/ 59 w 69"/>
                  <a:gd name="T57" fmla="*/ 48 h 67"/>
                  <a:gd name="T58" fmla="*/ 63 w 69"/>
                  <a:gd name="T59" fmla="*/ 53 h 67"/>
                  <a:gd name="T60" fmla="*/ 55 w 69"/>
                  <a:gd name="T61" fmla="*/ 61 h 67"/>
                  <a:gd name="T62" fmla="*/ 51 w 69"/>
                  <a:gd name="T63" fmla="*/ 57 h 67"/>
                  <a:gd name="T64" fmla="*/ 41 w 69"/>
                  <a:gd name="T65" fmla="*/ 61 h 67"/>
                  <a:gd name="T66" fmla="*/ 41 w 69"/>
                  <a:gd name="T67" fmla="*/ 67 h 67"/>
                  <a:gd name="T68" fmla="*/ 29 w 69"/>
                  <a:gd name="T69" fmla="*/ 67 h 67"/>
                  <a:gd name="T70" fmla="*/ 29 w 69"/>
                  <a:gd name="T71" fmla="*/ 61 h 67"/>
                  <a:gd name="T72" fmla="*/ 18 w 69"/>
                  <a:gd name="T73" fmla="*/ 57 h 67"/>
                  <a:gd name="T74" fmla="*/ 14 w 69"/>
                  <a:gd name="T75" fmla="*/ 61 h 67"/>
                  <a:gd name="T76" fmla="*/ 6 w 69"/>
                  <a:gd name="T77" fmla="*/ 53 h 67"/>
                  <a:gd name="T78" fmla="*/ 12 w 69"/>
                  <a:gd name="T79" fmla="*/ 48 h 67"/>
                  <a:gd name="T80" fmla="*/ 8 w 69"/>
                  <a:gd name="T81" fmla="*/ 38 h 67"/>
                  <a:gd name="T82" fmla="*/ 0 w 69"/>
                  <a:gd name="T83" fmla="*/ 38 h 67"/>
                  <a:gd name="T84" fmla="*/ 0 w 69"/>
                  <a:gd name="T85" fmla="*/ 28 h 67"/>
                  <a:gd name="T86" fmla="*/ 8 w 69"/>
                  <a:gd name="T87" fmla="*/ 28 h 67"/>
                  <a:gd name="T88" fmla="*/ 12 w 69"/>
                  <a:gd name="T89" fmla="*/ 18 h 67"/>
                  <a:gd name="T90" fmla="*/ 6 w 69"/>
                  <a:gd name="T91" fmla="*/ 14 h 67"/>
                  <a:gd name="T92" fmla="*/ 14 w 69"/>
                  <a:gd name="T93" fmla="*/ 6 h 67"/>
                  <a:gd name="T94" fmla="*/ 20 w 69"/>
                  <a:gd name="T95" fmla="*/ 10 h 67"/>
                  <a:gd name="T96" fmla="*/ 29 w 69"/>
                  <a:gd name="T97" fmla="*/ 6 h 67"/>
                  <a:gd name="T98" fmla="*/ 29 w 69"/>
                  <a:gd name="T9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 h="67">
                    <a:moveTo>
                      <a:pt x="35" y="16"/>
                    </a:moveTo>
                    <a:lnTo>
                      <a:pt x="29" y="16"/>
                    </a:lnTo>
                    <a:lnTo>
                      <a:pt x="23" y="20"/>
                    </a:lnTo>
                    <a:lnTo>
                      <a:pt x="18" y="26"/>
                    </a:lnTo>
                    <a:lnTo>
                      <a:pt x="16" y="34"/>
                    </a:lnTo>
                    <a:lnTo>
                      <a:pt x="18" y="40"/>
                    </a:lnTo>
                    <a:lnTo>
                      <a:pt x="23" y="46"/>
                    </a:lnTo>
                    <a:lnTo>
                      <a:pt x="29" y="50"/>
                    </a:lnTo>
                    <a:lnTo>
                      <a:pt x="35" y="50"/>
                    </a:lnTo>
                    <a:lnTo>
                      <a:pt x="43" y="50"/>
                    </a:lnTo>
                    <a:lnTo>
                      <a:pt x="47" y="46"/>
                    </a:lnTo>
                    <a:lnTo>
                      <a:pt x="51" y="40"/>
                    </a:lnTo>
                    <a:lnTo>
                      <a:pt x="53" y="34"/>
                    </a:lnTo>
                    <a:lnTo>
                      <a:pt x="51" y="26"/>
                    </a:lnTo>
                    <a:lnTo>
                      <a:pt x="47" y="20"/>
                    </a:lnTo>
                    <a:lnTo>
                      <a:pt x="43" y="16"/>
                    </a:lnTo>
                    <a:lnTo>
                      <a:pt x="35" y="16"/>
                    </a:lnTo>
                    <a:close/>
                    <a:moveTo>
                      <a:pt x="29" y="0"/>
                    </a:moveTo>
                    <a:lnTo>
                      <a:pt x="41" y="0"/>
                    </a:lnTo>
                    <a:lnTo>
                      <a:pt x="41" y="6"/>
                    </a:lnTo>
                    <a:lnTo>
                      <a:pt x="51" y="10"/>
                    </a:lnTo>
                    <a:lnTo>
                      <a:pt x="55" y="6"/>
                    </a:lnTo>
                    <a:lnTo>
                      <a:pt x="63" y="14"/>
                    </a:lnTo>
                    <a:lnTo>
                      <a:pt x="59" y="18"/>
                    </a:lnTo>
                    <a:lnTo>
                      <a:pt x="63" y="28"/>
                    </a:lnTo>
                    <a:lnTo>
                      <a:pt x="69" y="28"/>
                    </a:lnTo>
                    <a:lnTo>
                      <a:pt x="69" y="38"/>
                    </a:lnTo>
                    <a:lnTo>
                      <a:pt x="63" y="38"/>
                    </a:lnTo>
                    <a:lnTo>
                      <a:pt x="59" y="48"/>
                    </a:lnTo>
                    <a:lnTo>
                      <a:pt x="63" y="53"/>
                    </a:lnTo>
                    <a:lnTo>
                      <a:pt x="55" y="61"/>
                    </a:lnTo>
                    <a:lnTo>
                      <a:pt x="51" y="57"/>
                    </a:lnTo>
                    <a:lnTo>
                      <a:pt x="41" y="61"/>
                    </a:lnTo>
                    <a:lnTo>
                      <a:pt x="41" y="67"/>
                    </a:lnTo>
                    <a:lnTo>
                      <a:pt x="29" y="67"/>
                    </a:lnTo>
                    <a:lnTo>
                      <a:pt x="29" y="61"/>
                    </a:lnTo>
                    <a:lnTo>
                      <a:pt x="18" y="57"/>
                    </a:lnTo>
                    <a:lnTo>
                      <a:pt x="14" y="61"/>
                    </a:lnTo>
                    <a:lnTo>
                      <a:pt x="6" y="53"/>
                    </a:lnTo>
                    <a:lnTo>
                      <a:pt x="12" y="48"/>
                    </a:lnTo>
                    <a:lnTo>
                      <a:pt x="8" y="38"/>
                    </a:lnTo>
                    <a:lnTo>
                      <a:pt x="0" y="38"/>
                    </a:lnTo>
                    <a:lnTo>
                      <a:pt x="0" y="28"/>
                    </a:lnTo>
                    <a:lnTo>
                      <a:pt x="8" y="28"/>
                    </a:lnTo>
                    <a:lnTo>
                      <a:pt x="12" y="18"/>
                    </a:lnTo>
                    <a:lnTo>
                      <a:pt x="6" y="14"/>
                    </a:lnTo>
                    <a:lnTo>
                      <a:pt x="14" y="6"/>
                    </a:lnTo>
                    <a:lnTo>
                      <a:pt x="20" y="10"/>
                    </a:lnTo>
                    <a:lnTo>
                      <a:pt x="29" y="6"/>
                    </a:lnTo>
                    <a:lnTo>
                      <a:pt x="29"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a:solidFill>
                    <a:srgbClr val="002060"/>
                  </a:solidFill>
                </a:endParaRPr>
              </a:p>
            </p:txBody>
          </p:sp>
          <p:sp>
            <p:nvSpPr>
              <p:cNvPr id="209" name="Freeform 201"/>
              <p:cNvSpPr>
                <a:spLocks noEditPoints="1"/>
              </p:cNvSpPr>
              <p:nvPr/>
            </p:nvSpPr>
            <p:spPr bwMode="auto">
              <a:xfrm>
                <a:off x="7077691" y="4763689"/>
                <a:ext cx="134828" cy="129091"/>
              </a:xfrm>
              <a:custGeom>
                <a:avLst/>
                <a:gdLst>
                  <a:gd name="T0" fmla="*/ 24 w 47"/>
                  <a:gd name="T1" fmla="*/ 10 h 45"/>
                  <a:gd name="T2" fmla="*/ 16 w 47"/>
                  <a:gd name="T3" fmla="*/ 12 h 45"/>
                  <a:gd name="T4" fmla="*/ 12 w 47"/>
                  <a:gd name="T5" fmla="*/ 23 h 45"/>
                  <a:gd name="T6" fmla="*/ 14 w 47"/>
                  <a:gd name="T7" fmla="*/ 31 h 45"/>
                  <a:gd name="T8" fmla="*/ 22 w 47"/>
                  <a:gd name="T9" fmla="*/ 35 h 45"/>
                  <a:gd name="T10" fmla="*/ 31 w 47"/>
                  <a:gd name="T11" fmla="*/ 33 h 45"/>
                  <a:gd name="T12" fmla="*/ 37 w 47"/>
                  <a:gd name="T13" fmla="*/ 25 h 45"/>
                  <a:gd name="T14" fmla="*/ 33 w 47"/>
                  <a:gd name="T15" fmla="*/ 14 h 45"/>
                  <a:gd name="T16" fmla="*/ 24 w 47"/>
                  <a:gd name="T17" fmla="*/ 10 h 45"/>
                  <a:gd name="T18" fmla="*/ 22 w 47"/>
                  <a:gd name="T19" fmla="*/ 0 h 45"/>
                  <a:gd name="T20" fmla="*/ 28 w 47"/>
                  <a:gd name="T21" fmla="*/ 0 h 45"/>
                  <a:gd name="T22" fmla="*/ 28 w 47"/>
                  <a:gd name="T23" fmla="*/ 4 h 45"/>
                  <a:gd name="T24" fmla="*/ 35 w 47"/>
                  <a:gd name="T25" fmla="*/ 8 h 45"/>
                  <a:gd name="T26" fmla="*/ 39 w 47"/>
                  <a:gd name="T27" fmla="*/ 4 h 45"/>
                  <a:gd name="T28" fmla="*/ 43 w 47"/>
                  <a:gd name="T29" fmla="*/ 10 h 45"/>
                  <a:gd name="T30" fmla="*/ 41 w 47"/>
                  <a:gd name="T31" fmla="*/ 14 h 45"/>
                  <a:gd name="T32" fmla="*/ 43 w 47"/>
                  <a:gd name="T33" fmla="*/ 21 h 45"/>
                  <a:gd name="T34" fmla="*/ 47 w 47"/>
                  <a:gd name="T35" fmla="*/ 21 h 45"/>
                  <a:gd name="T36" fmla="*/ 47 w 47"/>
                  <a:gd name="T37" fmla="*/ 29 h 45"/>
                  <a:gd name="T38" fmla="*/ 43 w 47"/>
                  <a:gd name="T39" fmla="*/ 29 h 45"/>
                  <a:gd name="T40" fmla="*/ 39 w 47"/>
                  <a:gd name="T41" fmla="*/ 35 h 45"/>
                  <a:gd name="T42" fmla="*/ 41 w 47"/>
                  <a:gd name="T43" fmla="*/ 37 h 45"/>
                  <a:gd name="T44" fmla="*/ 35 w 47"/>
                  <a:gd name="T45" fmla="*/ 43 h 45"/>
                  <a:gd name="T46" fmla="*/ 33 w 47"/>
                  <a:gd name="T47" fmla="*/ 39 h 45"/>
                  <a:gd name="T48" fmla="*/ 26 w 47"/>
                  <a:gd name="T49" fmla="*/ 41 h 45"/>
                  <a:gd name="T50" fmla="*/ 24 w 47"/>
                  <a:gd name="T51" fmla="*/ 45 h 45"/>
                  <a:gd name="T52" fmla="*/ 18 w 47"/>
                  <a:gd name="T53" fmla="*/ 45 h 45"/>
                  <a:gd name="T54" fmla="*/ 18 w 47"/>
                  <a:gd name="T55" fmla="*/ 41 h 45"/>
                  <a:gd name="T56" fmla="*/ 12 w 47"/>
                  <a:gd name="T57" fmla="*/ 37 h 45"/>
                  <a:gd name="T58" fmla="*/ 8 w 47"/>
                  <a:gd name="T59" fmla="*/ 41 h 45"/>
                  <a:gd name="T60" fmla="*/ 4 w 47"/>
                  <a:gd name="T61" fmla="*/ 35 h 45"/>
                  <a:gd name="T62" fmla="*/ 6 w 47"/>
                  <a:gd name="T63" fmla="*/ 31 h 45"/>
                  <a:gd name="T64" fmla="*/ 4 w 47"/>
                  <a:gd name="T65" fmla="*/ 25 h 45"/>
                  <a:gd name="T66" fmla="*/ 0 w 47"/>
                  <a:gd name="T67" fmla="*/ 25 h 45"/>
                  <a:gd name="T68" fmla="*/ 2 w 47"/>
                  <a:gd name="T69" fmla="*/ 16 h 45"/>
                  <a:gd name="T70" fmla="*/ 6 w 47"/>
                  <a:gd name="T71" fmla="*/ 16 h 45"/>
                  <a:gd name="T72" fmla="*/ 8 w 47"/>
                  <a:gd name="T73" fmla="*/ 10 h 45"/>
                  <a:gd name="T74" fmla="*/ 6 w 47"/>
                  <a:gd name="T75" fmla="*/ 8 h 45"/>
                  <a:gd name="T76" fmla="*/ 12 w 47"/>
                  <a:gd name="T77" fmla="*/ 2 h 45"/>
                  <a:gd name="T78" fmla="*/ 14 w 47"/>
                  <a:gd name="T79" fmla="*/ 6 h 45"/>
                  <a:gd name="T80" fmla="*/ 22 w 47"/>
                  <a:gd name="T81" fmla="*/ 4 h 45"/>
                  <a:gd name="T82" fmla="*/ 22 w 47"/>
                  <a:gd name="T8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 h="45">
                    <a:moveTo>
                      <a:pt x="24" y="10"/>
                    </a:moveTo>
                    <a:lnTo>
                      <a:pt x="16" y="12"/>
                    </a:lnTo>
                    <a:lnTo>
                      <a:pt x="12" y="23"/>
                    </a:lnTo>
                    <a:lnTo>
                      <a:pt x="14" y="31"/>
                    </a:lnTo>
                    <a:lnTo>
                      <a:pt x="22" y="35"/>
                    </a:lnTo>
                    <a:lnTo>
                      <a:pt x="31" y="33"/>
                    </a:lnTo>
                    <a:lnTo>
                      <a:pt x="37" y="25"/>
                    </a:lnTo>
                    <a:lnTo>
                      <a:pt x="33" y="14"/>
                    </a:lnTo>
                    <a:lnTo>
                      <a:pt x="24" y="10"/>
                    </a:lnTo>
                    <a:close/>
                    <a:moveTo>
                      <a:pt x="22" y="0"/>
                    </a:moveTo>
                    <a:lnTo>
                      <a:pt x="28" y="0"/>
                    </a:lnTo>
                    <a:lnTo>
                      <a:pt x="28" y="4"/>
                    </a:lnTo>
                    <a:lnTo>
                      <a:pt x="35" y="8"/>
                    </a:lnTo>
                    <a:lnTo>
                      <a:pt x="39" y="4"/>
                    </a:lnTo>
                    <a:lnTo>
                      <a:pt x="43" y="10"/>
                    </a:lnTo>
                    <a:lnTo>
                      <a:pt x="41" y="14"/>
                    </a:lnTo>
                    <a:lnTo>
                      <a:pt x="43" y="21"/>
                    </a:lnTo>
                    <a:lnTo>
                      <a:pt x="47" y="21"/>
                    </a:lnTo>
                    <a:lnTo>
                      <a:pt x="47" y="29"/>
                    </a:lnTo>
                    <a:lnTo>
                      <a:pt x="43" y="29"/>
                    </a:lnTo>
                    <a:lnTo>
                      <a:pt x="39" y="35"/>
                    </a:lnTo>
                    <a:lnTo>
                      <a:pt x="41" y="37"/>
                    </a:lnTo>
                    <a:lnTo>
                      <a:pt x="35" y="43"/>
                    </a:lnTo>
                    <a:lnTo>
                      <a:pt x="33" y="39"/>
                    </a:lnTo>
                    <a:lnTo>
                      <a:pt x="26" y="41"/>
                    </a:lnTo>
                    <a:lnTo>
                      <a:pt x="24" y="45"/>
                    </a:lnTo>
                    <a:lnTo>
                      <a:pt x="18" y="45"/>
                    </a:lnTo>
                    <a:lnTo>
                      <a:pt x="18" y="41"/>
                    </a:lnTo>
                    <a:lnTo>
                      <a:pt x="12" y="37"/>
                    </a:lnTo>
                    <a:lnTo>
                      <a:pt x="8" y="41"/>
                    </a:lnTo>
                    <a:lnTo>
                      <a:pt x="4" y="35"/>
                    </a:lnTo>
                    <a:lnTo>
                      <a:pt x="6" y="31"/>
                    </a:lnTo>
                    <a:lnTo>
                      <a:pt x="4" y="25"/>
                    </a:lnTo>
                    <a:lnTo>
                      <a:pt x="0" y="25"/>
                    </a:lnTo>
                    <a:lnTo>
                      <a:pt x="2" y="16"/>
                    </a:lnTo>
                    <a:lnTo>
                      <a:pt x="6" y="16"/>
                    </a:lnTo>
                    <a:lnTo>
                      <a:pt x="8" y="10"/>
                    </a:lnTo>
                    <a:lnTo>
                      <a:pt x="6" y="8"/>
                    </a:lnTo>
                    <a:lnTo>
                      <a:pt x="12" y="2"/>
                    </a:lnTo>
                    <a:lnTo>
                      <a:pt x="14" y="6"/>
                    </a:lnTo>
                    <a:lnTo>
                      <a:pt x="22" y="4"/>
                    </a:lnTo>
                    <a:lnTo>
                      <a:pt x="22"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a:solidFill>
                    <a:srgbClr val="002060"/>
                  </a:solidFill>
                </a:endParaRPr>
              </a:p>
            </p:txBody>
          </p:sp>
          <p:sp>
            <p:nvSpPr>
              <p:cNvPr id="210" name="Freeform 202"/>
              <p:cNvSpPr>
                <a:spLocks noEditPoints="1"/>
              </p:cNvSpPr>
              <p:nvPr/>
            </p:nvSpPr>
            <p:spPr bwMode="auto">
              <a:xfrm>
                <a:off x="7094903" y="4898515"/>
                <a:ext cx="88929" cy="94667"/>
              </a:xfrm>
              <a:custGeom>
                <a:avLst/>
                <a:gdLst>
                  <a:gd name="T0" fmla="*/ 16 w 31"/>
                  <a:gd name="T1" fmla="*/ 8 h 33"/>
                  <a:gd name="T2" fmla="*/ 10 w 31"/>
                  <a:gd name="T3" fmla="*/ 10 h 33"/>
                  <a:gd name="T4" fmla="*/ 8 w 31"/>
                  <a:gd name="T5" fmla="*/ 16 h 33"/>
                  <a:gd name="T6" fmla="*/ 10 w 31"/>
                  <a:gd name="T7" fmla="*/ 22 h 33"/>
                  <a:gd name="T8" fmla="*/ 14 w 31"/>
                  <a:gd name="T9" fmla="*/ 25 h 33"/>
                  <a:gd name="T10" fmla="*/ 20 w 31"/>
                  <a:gd name="T11" fmla="*/ 22 h 33"/>
                  <a:gd name="T12" fmla="*/ 25 w 31"/>
                  <a:gd name="T13" fmla="*/ 16 h 33"/>
                  <a:gd name="T14" fmla="*/ 22 w 31"/>
                  <a:gd name="T15" fmla="*/ 10 h 33"/>
                  <a:gd name="T16" fmla="*/ 16 w 31"/>
                  <a:gd name="T17" fmla="*/ 8 h 33"/>
                  <a:gd name="T18" fmla="*/ 14 w 31"/>
                  <a:gd name="T19" fmla="*/ 0 h 33"/>
                  <a:gd name="T20" fmla="*/ 20 w 31"/>
                  <a:gd name="T21" fmla="*/ 2 h 33"/>
                  <a:gd name="T22" fmla="*/ 20 w 31"/>
                  <a:gd name="T23" fmla="*/ 4 h 33"/>
                  <a:gd name="T24" fmla="*/ 25 w 31"/>
                  <a:gd name="T25" fmla="*/ 6 h 33"/>
                  <a:gd name="T26" fmla="*/ 27 w 31"/>
                  <a:gd name="T27" fmla="*/ 4 h 33"/>
                  <a:gd name="T28" fmla="*/ 29 w 31"/>
                  <a:gd name="T29" fmla="*/ 8 h 33"/>
                  <a:gd name="T30" fmla="*/ 27 w 31"/>
                  <a:gd name="T31" fmla="*/ 10 h 33"/>
                  <a:gd name="T32" fmla="*/ 29 w 31"/>
                  <a:gd name="T33" fmla="*/ 14 h 33"/>
                  <a:gd name="T34" fmla="*/ 31 w 31"/>
                  <a:gd name="T35" fmla="*/ 14 h 33"/>
                  <a:gd name="T36" fmla="*/ 31 w 31"/>
                  <a:gd name="T37" fmla="*/ 20 h 33"/>
                  <a:gd name="T38" fmla="*/ 29 w 31"/>
                  <a:gd name="T39" fmla="*/ 20 h 33"/>
                  <a:gd name="T40" fmla="*/ 27 w 31"/>
                  <a:gd name="T41" fmla="*/ 25 h 33"/>
                  <a:gd name="T42" fmla="*/ 29 w 31"/>
                  <a:gd name="T43" fmla="*/ 27 h 33"/>
                  <a:gd name="T44" fmla="*/ 25 w 31"/>
                  <a:gd name="T45" fmla="*/ 31 h 33"/>
                  <a:gd name="T46" fmla="*/ 22 w 31"/>
                  <a:gd name="T47" fmla="*/ 29 h 33"/>
                  <a:gd name="T48" fmla="*/ 18 w 31"/>
                  <a:gd name="T49" fmla="*/ 29 h 33"/>
                  <a:gd name="T50" fmla="*/ 16 w 31"/>
                  <a:gd name="T51" fmla="*/ 33 h 33"/>
                  <a:gd name="T52" fmla="*/ 12 w 31"/>
                  <a:gd name="T53" fmla="*/ 31 h 33"/>
                  <a:gd name="T54" fmla="*/ 12 w 31"/>
                  <a:gd name="T55" fmla="*/ 29 h 33"/>
                  <a:gd name="T56" fmla="*/ 8 w 31"/>
                  <a:gd name="T57" fmla="*/ 27 h 33"/>
                  <a:gd name="T58" fmla="*/ 6 w 31"/>
                  <a:gd name="T59" fmla="*/ 29 h 33"/>
                  <a:gd name="T60" fmla="*/ 2 w 31"/>
                  <a:gd name="T61" fmla="*/ 25 h 33"/>
                  <a:gd name="T62" fmla="*/ 4 w 31"/>
                  <a:gd name="T63" fmla="*/ 22 h 33"/>
                  <a:gd name="T64" fmla="*/ 4 w 31"/>
                  <a:gd name="T65" fmla="*/ 18 h 33"/>
                  <a:gd name="T66" fmla="*/ 0 w 31"/>
                  <a:gd name="T67" fmla="*/ 18 h 33"/>
                  <a:gd name="T68" fmla="*/ 0 w 31"/>
                  <a:gd name="T69" fmla="*/ 12 h 33"/>
                  <a:gd name="T70" fmla="*/ 4 w 31"/>
                  <a:gd name="T71" fmla="*/ 12 h 33"/>
                  <a:gd name="T72" fmla="*/ 6 w 31"/>
                  <a:gd name="T73" fmla="*/ 8 h 33"/>
                  <a:gd name="T74" fmla="*/ 4 w 31"/>
                  <a:gd name="T75" fmla="*/ 6 h 33"/>
                  <a:gd name="T76" fmla="*/ 8 w 31"/>
                  <a:gd name="T77" fmla="*/ 2 h 33"/>
                  <a:gd name="T78" fmla="*/ 10 w 31"/>
                  <a:gd name="T79" fmla="*/ 6 h 33"/>
                  <a:gd name="T80" fmla="*/ 14 w 31"/>
                  <a:gd name="T81" fmla="*/ 4 h 33"/>
                  <a:gd name="T82" fmla="*/ 14 w 31"/>
                  <a:gd name="T8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 h="33">
                    <a:moveTo>
                      <a:pt x="16" y="8"/>
                    </a:moveTo>
                    <a:lnTo>
                      <a:pt x="10" y="10"/>
                    </a:lnTo>
                    <a:lnTo>
                      <a:pt x="8" y="16"/>
                    </a:lnTo>
                    <a:lnTo>
                      <a:pt x="10" y="22"/>
                    </a:lnTo>
                    <a:lnTo>
                      <a:pt x="14" y="25"/>
                    </a:lnTo>
                    <a:lnTo>
                      <a:pt x="20" y="22"/>
                    </a:lnTo>
                    <a:lnTo>
                      <a:pt x="25" y="16"/>
                    </a:lnTo>
                    <a:lnTo>
                      <a:pt x="22" y="10"/>
                    </a:lnTo>
                    <a:lnTo>
                      <a:pt x="16" y="8"/>
                    </a:lnTo>
                    <a:close/>
                    <a:moveTo>
                      <a:pt x="14" y="0"/>
                    </a:moveTo>
                    <a:lnTo>
                      <a:pt x="20" y="2"/>
                    </a:lnTo>
                    <a:lnTo>
                      <a:pt x="20" y="4"/>
                    </a:lnTo>
                    <a:lnTo>
                      <a:pt x="25" y="6"/>
                    </a:lnTo>
                    <a:lnTo>
                      <a:pt x="27" y="4"/>
                    </a:lnTo>
                    <a:lnTo>
                      <a:pt x="29" y="8"/>
                    </a:lnTo>
                    <a:lnTo>
                      <a:pt x="27" y="10"/>
                    </a:lnTo>
                    <a:lnTo>
                      <a:pt x="29" y="14"/>
                    </a:lnTo>
                    <a:lnTo>
                      <a:pt x="31" y="14"/>
                    </a:lnTo>
                    <a:lnTo>
                      <a:pt x="31" y="20"/>
                    </a:lnTo>
                    <a:lnTo>
                      <a:pt x="29" y="20"/>
                    </a:lnTo>
                    <a:lnTo>
                      <a:pt x="27" y="25"/>
                    </a:lnTo>
                    <a:lnTo>
                      <a:pt x="29" y="27"/>
                    </a:lnTo>
                    <a:lnTo>
                      <a:pt x="25" y="31"/>
                    </a:lnTo>
                    <a:lnTo>
                      <a:pt x="22" y="29"/>
                    </a:lnTo>
                    <a:lnTo>
                      <a:pt x="18" y="29"/>
                    </a:lnTo>
                    <a:lnTo>
                      <a:pt x="16" y="33"/>
                    </a:lnTo>
                    <a:lnTo>
                      <a:pt x="12" y="31"/>
                    </a:lnTo>
                    <a:lnTo>
                      <a:pt x="12" y="29"/>
                    </a:lnTo>
                    <a:lnTo>
                      <a:pt x="8" y="27"/>
                    </a:lnTo>
                    <a:lnTo>
                      <a:pt x="6" y="29"/>
                    </a:lnTo>
                    <a:lnTo>
                      <a:pt x="2" y="25"/>
                    </a:lnTo>
                    <a:lnTo>
                      <a:pt x="4" y="22"/>
                    </a:lnTo>
                    <a:lnTo>
                      <a:pt x="4" y="18"/>
                    </a:lnTo>
                    <a:lnTo>
                      <a:pt x="0" y="18"/>
                    </a:lnTo>
                    <a:lnTo>
                      <a:pt x="0" y="12"/>
                    </a:lnTo>
                    <a:lnTo>
                      <a:pt x="4" y="12"/>
                    </a:lnTo>
                    <a:lnTo>
                      <a:pt x="6" y="8"/>
                    </a:lnTo>
                    <a:lnTo>
                      <a:pt x="4" y="6"/>
                    </a:lnTo>
                    <a:lnTo>
                      <a:pt x="8" y="2"/>
                    </a:lnTo>
                    <a:lnTo>
                      <a:pt x="10" y="6"/>
                    </a:lnTo>
                    <a:lnTo>
                      <a:pt x="14" y="4"/>
                    </a:lnTo>
                    <a:lnTo>
                      <a:pt x="14"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a:solidFill>
                    <a:srgbClr val="002060"/>
                  </a:solidFill>
                </a:endParaRPr>
              </a:p>
            </p:txBody>
          </p:sp>
        </p:grpSp>
      </p:grpSp>
      <p:grpSp>
        <p:nvGrpSpPr>
          <p:cNvPr id="13" name="组合 23"/>
          <p:cNvGrpSpPr/>
          <p:nvPr/>
        </p:nvGrpSpPr>
        <p:grpSpPr>
          <a:xfrm>
            <a:off x="6485689" y="2631927"/>
            <a:ext cx="707083" cy="421611"/>
            <a:chOff x="6839593" y="2775708"/>
            <a:chExt cx="745852" cy="444643"/>
          </a:xfrm>
        </p:grpSpPr>
        <p:sp>
          <p:nvSpPr>
            <p:cNvPr id="91" name="Freeform 83"/>
            <p:cNvSpPr>
              <a:spLocks/>
            </p:cNvSpPr>
            <p:nvPr/>
          </p:nvSpPr>
          <p:spPr bwMode="auto">
            <a:xfrm>
              <a:off x="7381769" y="2824475"/>
              <a:ext cx="203676" cy="347109"/>
            </a:xfrm>
            <a:custGeom>
              <a:avLst/>
              <a:gdLst>
                <a:gd name="T0" fmla="*/ 10 w 71"/>
                <a:gd name="T1" fmla="*/ 0 h 121"/>
                <a:gd name="T2" fmla="*/ 14 w 71"/>
                <a:gd name="T3" fmla="*/ 3 h 121"/>
                <a:gd name="T4" fmla="*/ 18 w 71"/>
                <a:gd name="T5" fmla="*/ 5 h 121"/>
                <a:gd name="T6" fmla="*/ 67 w 71"/>
                <a:gd name="T7" fmla="*/ 53 h 121"/>
                <a:gd name="T8" fmla="*/ 71 w 71"/>
                <a:gd name="T9" fmla="*/ 62 h 121"/>
                <a:gd name="T10" fmla="*/ 67 w 71"/>
                <a:gd name="T11" fmla="*/ 68 h 121"/>
                <a:gd name="T12" fmla="*/ 18 w 71"/>
                <a:gd name="T13" fmla="*/ 119 h 121"/>
                <a:gd name="T14" fmla="*/ 10 w 71"/>
                <a:gd name="T15" fmla="*/ 121 h 121"/>
                <a:gd name="T16" fmla="*/ 4 w 71"/>
                <a:gd name="T17" fmla="*/ 119 h 121"/>
                <a:gd name="T18" fmla="*/ 0 w 71"/>
                <a:gd name="T19" fmla="*/ 115 h 121"/>
                <a:gd name="T20" fmla="*/ 0 w 71"/>
                <a:gd name="T21" fmla="*/ 111 h 121"/>
                <a:gd name="T22" fmla="*/ 0 w 71"/>
                <a:gd name="T23" fmla="*/ 106 h 121"/>
                <a:gd name="T24" fmla="*/ 4 w 71"/>
                <a:gd name="T25" fmla="*/ 104 h 121"/>
                <a:gd name="T26" fmla="*/ 44 w 71"/>
                <a:gd name="T27" fmla="*/ 62 h 121"/>
                <a:gd name="T28" fmla="*/ 4 w 71"/>
                <a:gd name="T29" fmla="*/ 19 h 121"/>
                <a:gd name="T30" fmla="*/ 0 w 71"/>
                <a:gd name="T31" fmla="*/ 15 h 121"/>
                <a:gd name="T32" fmla="*/ 0 w 71"/>
                <a:gd name="T33" fmla="*/ 11 h 121"/>
                <a:gd name="T34" fmla="*/ 0 w 71"/>
                <a:gd name="T35" fmla="*/ 7 h 121"/>
                <a:gd name="T36" fmla="*/ 4 w 71"/>
                <a:gd name="T37" fmla="*/ 5 h 121"/>
                <a:gd name="T38" fmla="*/ 6 w 71"/>
                <a:gd name="T39" fmla="*/ 3 h 121"/>
                <a:gd name="T40" fmla="*/ 10 w 71"/>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1">
                  <a:moveTo>
                    <a:pt x="10" y="0"/>
                  </a:moveTo>
                  <a:lnTo>
                    <a:pt x="14" y="3"/>
                  </a:lnTo>
                  <a:lnTo>
                    <a:pt x="18" y="5"/>
                  </a:lnTo>
                  <a:lnTo>
                    <a:pt x="67" y="53"/>
                  </a:lnTo>
                  <a:lnTo>
                    <a:pt x="71" y="62"/>
                  </a:lnTo>
                  <a:lnTo>
                    <a:pt x="67" y="68"/>
                  </a:lnTo>
                  <a:lnTo>
                    <a:pt x="18" y="119"/>
                  </a:lnTo>
                  <a:lnTo>
                    <a:pt x="10" y="121"/>
                  </a:lnTo>
                  <a:lnTo>
                    <a:pt x="4" y="119"/>
                  </a:lnTo>
                  <a:lnTo>
                    <a:pt x="0" y="115"/>
                  </a:lnTo>
                  <a:lnTo>
                    <a:pt x="0" y="111"/>
                  </a:lnTo>
                  <a:lnTo>
                    <a:pt x="0" y="106"/>
                  </a:lnTo>
                  <a:lnTo>
                    <a:pt x="4" y="104"/>
                  </a:lnTo>
                  <a:lnTo>
                    <a:pt x="44" y="62"/>
                  </a:lnTo>
                  <a:lnTo>
                    <a:pt x="4" y="19"/>
                  </a:lnTo>
                  <a:lnTo>
                    <a:pt x="0" y="15"/>
                  </a:lnTo>
                  <a:lnTo>
                    <a:pt x="0" y="11"/>
                  </a:lnTo>
                  <a:lnTo>
                    <a:pt x="0" y="7"/>
                  </a:lnTo>
                  <a:lnTo>
                    <a:pt x="4" y="5"/>
                  </a:lnTo>
                  <a:lnTo>
                    <a:pt x="6" y="3"/>
                  </a:lnTo>
                  <a:lnTo>
                    <a:pt x="10"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a:solidFill>
                  <a:srgbClr val="002060"/>
                </a:solidFill>
              </a:endParaRPr>
            </a:p>
          </p:txBody>
        </p:sp>
        <p:grpSp>
          <p:nvGrpSpPr>
            <p:cNvPr id="23" name="组合 2"/>
            <p:cNvGrpSpPr/>
            <p:nvPr/>
          </p:nvGrpSpPr>
          <p:grpSpPr>
            <a:xfrm>
              <a:off x="6839593" y="2775708"/>
              <a:ext cx="441774" cy="444643"/>
              <a:chOff x="6839593" y="2769970"/>
              <a:chExt cx="441774" cy="444643"/>
            </a:xfrm>
          </p:grpSpPr>
          <p:sp>
            <p:nvSpPr>
              <p:cNvPr id="211" name="Freeform 203"/>
              <p:cNvSpPr>
                <a:spLocks noEditPoints="1"/>
              </p:cNvSpPr>
              <p:nvPr/>
            </p:nvSpPr>
            <p:spPr bwMode="auto">
              <a:xfrm>
                <a:off x="6839593" y="2769970"/>
                <a:ext cx="441774" cy="444643"/>
              </a:xfrm>
              <a:custGeom>
                <a:avLst/>
                <a:gdLst>
                  <a:gd name="T0" fmla="*/ 77 w 154"/>
                  <a:gd name="T1" fmla="*/ 10 h 155"/>
                  <a:gd name="T2" fmla="*/ 59 w 154"/>
                  <a:gd name="T3" fmla="*/ 12 h 155"/>
                  <a:gd name="T4" fmla="*/ 42 w 154"/>
                  <a:gd name="T5" fmla="*/ 19 h 155"/>
                  <a:gd name="T6" fmla="*/ 24 w 154"/>
                  <a:gd name="T7" fmla="*/ 35 h 155"/>
                  <a:gd name="T8" fmla="*/ 12 w 154"/>
                  <a:gd name="T9" fmla="*/ 55 h 155"/>
                  <a:gd name="T10" fmla="*/ 8 w 154"/>
                  <a:gd name="T11" fmla="*/ 78 h 155"/>
                  <a:gd name="T12" fmla="*/ 10 w 154"/>
                  <a:gd name="T13" fmla="*/ 96 h 155"/>
                  <a:gd name="T14" fmla="*/ 16 w 154"/>
                  <a:gd name="T15" fmla="*/ 112 h 155"/>
                  <a:gd name="T16" fmla="*/ 32 w 154"/>
                  <a:gd name="T17" fmla="*/ 131 h 155"/>
                  <a:gd name="T18" fmla="*/ 53 w 154"/>
                  <a:gd name="T19" fmla="*/ 143 h 155"/>
                  <a:gd name="T20" fmla="*/ 77 w 154"/>
                  <a:gd name="T21" fmla="*/ 147 h 155"/>
                  <a:gd name="T22" fmla="*/ 93 w 154"/>
                  <a:gd name="T23" fmla="*/ 145 h 155"/>
                  <a:gd name="T24" fmla="*/ 109 w 154"/>
                  <a:gd name="T25" fmla="*/ 139 h 155"/>
                  <a:gd name="T26" fmla="*/ 130 w 154"/>
                  <a:gd name="T27" fmla="*/ 122 h 155"/>
                  <a:gd name="T28" fmla="*/ 140 w 154"/>
                  <a:gd name="T29" fmla="*/ 102 h 155"/>
                  <a:gd name="T30" fmla="*/ 144 w 154"/>
                  <a:gd name="T31" fmla="*/ 78 h 155"/>
                  <a:gd name="T32" fmla="*/ 142 w 154"/>
                  <a:gd name="T33" fmla="*/ 61 h 155"/>
                  <a:gd name="T34" fmla="*/ 136 w 154"/>
                  <a:gd name="T35" fmla="*/ 45 h 155"/>
                  <a:gd name="T36" fmla="*/ 120 w 154"/>
                  <a:gd name="T37" fmla="*/ 25 h 155"/>
                  <a:gd name="T38" fmla="*/ 99 w 154"/>
                  <a:gd name="T39" fmla="*/ 14 h 155"/>
                  <a:gd name="T40" fmla="*/ 77 w 154"/>
                  <a:gd name="T41" fmla="*/ 10 h 155"/>
                  <a:gd name="T42" fmla="*/ 77 w 154"/>
                  <a:gd name="T43" fmla="*/ 0 h 155"/>
                  <a:gd name="T44" fmla="*/ 103 w 154"/>
                  <a:gd name="T45" fmla="*/ 6 h 155"/>
                  <a:gd name="T46" fmla="*/ 126 w 154"/>
                  <a:gd name="T47" fmla="*/ 19 h 155"/>
                  <a:gd name="T48" fmla="*/ 144 w 154"/>
                  <a:gd name="T49" fmla="*/ 41 h 155"/>
                  <a:gd name="T50" fmla="*/ 150 w 154"/>
                  <a:gd name="T51" fmla="*/ 59 h 155"/>
                  <a:gd name="T52" fmla="*/ 154 w 154"/>
                  <a:gd name="T53" fmla="*/ 78 h 155"/>
                  <a:gd name="T54" fmla="*/ 148 w 154"/>
                  <a:gd name="T55" fmla="*/ 104 h 155"/>
                  <a:gd name="T56" fmla="*/ 136 w 154"/>
                  <a:gd name="T57" fmla="*/ 129 h 155"/>
                  <a:gd name="T58" fmla="*/ 114 w 154"/>
                  <a:gd name="T59" fmla="*/ 145 h 155"/>
                  <a:gd name="T60" fmla="*/ 95 w 154"/>
                  <a:gd name="T61" fmla="*/ 153 h 155"/>
                  <a:gd name="T62" fmla="*/ 77 w 154"/>
                  <a:gd name="T63" fmla="*/ 155 h 155"/>
                  <a:gd name="T64" fmla="*/ 51 w 154"/>
                  <a:gd name="T65" fmla="*/ 151 h 155"/>
                  <a:gd name="T66" fmla="*/ 26 w 154"/>
                  <a:gd name="T67" fmla="*/ 137 h 155"/>
                  <a:gd name="T68" fmla="*/ 10 w 154"/>
                  <a:gd name="T69" fmla="*/ 116 h 155"/>
                  <a:gd name="T70" fmla="*/ 2 w 154"/>
                  <a:gd name="T71" fmla="*/ 98 h 155"/>
                  <a:gd name="T72" fmla="*/ 0 w 154"/>
                  <a:gd name="T73" fmla="*/ 78 h 155"/>
                  <a:gd name="T74" fmla="*/ 4 w 154"/>
                  <a:gd name="T75" fmla="*/ 51 h 155"/>
                  <a:gd name="T76" fmla="*/ 18 w 154"/>
                  <a:gd name="T77" fmla="*/ 29 h 155"/>
                  <a:gd name="T78" fmla="*/ 38 w 154"/>
                  <a:gd name="T79" fmla="*/ 10 h 155"/>
                  <a:gd name="T80" fmla="*/ 57 w 154"/>
                  <a:gd name="T81" fmla="*/ 4 h 155"/>
                  <a:gd name="T82" fmla="*/ 77 w 154"/>
                  <a:gd name="T8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 h="155">
                    <a:moveTo>
                      <a:pt x="77" y="10"/>
                    </a:moveTo>
                    <a:lnTo>
                      <a:pt x="59" y="12"/>
                    </a:lnTo>
                    <a:lnTo>
                      <a:pt x="42" y="19"/>
                    </a:lnTo>
                    <a:lnTo>
                      <a:pt x="24" y="35"/>
                    </a:lnTo>
                    <a:lnTo>
                      <a:pt x="12" y="55"/>
                    </a:lnTo>
                    <a:lnTo>
                      <a:pt x="8" y="78"/>
                    </a:lnTo>
                    <a:lnTo>
                      <a:pt x="10" y="96"/>
                    </a:lnTo>
                    <a:lnTo>
                      <a:pt x="16" y="112"/>
                    </a:lnTo>
                    <a:lnTo>
                      <a:pt x="32" y="131"/>
                    </a:lnTo>
                    <a:lnTo>
                      <a:pt x="53" y="143"/>
                    </a:lnTo>
                    <a:lnTo>
                      <a:pt x="77" y="147"/>
                    </a:lnTo>
                    <a:lnTo>
                      <a:pt x="93" y="145"/>
                    </a:lnTo>
                    <a:lnTo>
                      <a:pt x="109" y="139"/>
                    </a:lnTo>
                    <a:lnTo>
                      <a:pt x="130" y="122"/>
                    </a:lnTo>
                    <a:lnTo>
                      <a:pt x="140" y="102"/>
                    </a:lnTo>
                    <a:lnTo>
                      <a:pt x="144" y="78"/>
                    </a:lnTo>
                    <a:lnTo>
                      <a:pt x="142" y="61"/>
                    </a:lnTo>
                    <a:lnTo>
                      <a:pt x="136" y="45"/>
                    </a:lnTo>
                    <a:lnTo>
                      <a:pt x="120" y="25"/>
                    </a:lnTo>
                    <a:lnTo>
                      <a:pt x="99" y="14"/>
                    </a:lnTo>
                    <a:lnTo>
                      <a:pt x="77" y="10"/>
                    </a:lnTo>
                    <a:close/>
                    <a:moveTo>
                      <a:pt x="77" y="0"/>
                    </a:moveTo>
                    <a:lnTo>
                      <a:pt x="103" y="6"/>
                    </a:lnTo>
                    <a:lnTo>
                      <a:pt x="126" y="19"/>
                    </a:lnTo>
                    <a:lnTo>
                      <a:pt x="144" y="41"/>
                    </a:lnTo>
                    <a:lnTo>
                      <a:pt x="150" y="59"/>
                    </a:lnTo>
                    <a:lnTo>
                      <a:pt x="154" y="78"/>
                    </a:lnTo>
                    <a:lnTo>
                      <a:pt x="148" y="104"/>
                    </a:lnTo>
                    <a:lnTo>
                      <a:pt x="136" y="129"/>
                    </a:lnTo>
                    <a:lnTo>
                      <a:pt x="114" y="145"/>
                    </a:lnTo>
                    <a:lnTo>
                      <a:pt x="95" y="153"/>
                    </a:lnTo>
                    <a:lnTo>
                      <a:pt x="77" y="155"/>
                    </a:lnTo>
                    <a:lnTo>
                      <a:pt x="51" y="151"/>
                    </a:lnTo>
                    <a:lnTo>
                      <a:pt x="26" y="137"/>
                    </a:lnTo>
                    <a:lnTo>
                      <a:pt x="10" y="116"/>
                    </a:lnTo>
                    <a:lnTo>
                      <a:pt x="2" y="98"/>
                    </a:lnTo>
                    <a:lnTo>
                      <a:pt x="0" y="78"/>
                    </a:lnTo>
                    <a:lnTo>
                      <a:pt x="4" y="51"/>
                    </a:lnTo>
                    <a:lnTo>
                      <a:pt x="18" y="29"/>
                    </a:lnTo>
                    <a:lnTo>
                      <a:pt x="38" y="10"/>
                    </a:lnTo>
                    <a:lnTo>
                      <a:pt x="57" y="4"/>
                    </a:lnTo>
                    <a:lnTo>
                      <a:pt x="77"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a:solidFill>
                    <a:srgbClr val="002060"/>
                  </a:solidFill>
                </a:endParaRPr>
              </a:p>
            </p:txBody>
          </p:sp>
          <p:sp>
            <p:nvSpPr>
              <p:cNvPr id="212" name="Freeform 204"/>
              <p:cNvSpPr>
                <a:spLocks noEditPoints="1"/>
              </p:cNvSpPr>
              <p:nvPr/>
            </p:nvSpPr>
            <p:spPr bwMode="auto">
              <a:xfrm>
                <a:off x="6925653" y="2870374"/>
                <a:ext cx="269654" cy="186464"/>
              </a:xfrm>
              <a:custGeom>
                <a:avLst/>
                <a:gdLst>
                  <a:gd name="T0" fmla="*/ 6 w 94"/>
                  <a:gd name="T1" fmla="*/ 6 h 65"/>
                  <a:gd name="T2" fmla="*/ 6 w 94"/>
                  <a:gd name="T3" fmla="*/ 55 h 65"/>
                  <a:gd name="T4" fmla="*/ 88 w 94"/>
                  <a:gd name="T5" fmla="*/ 55 h 65"/>
                  <a:gd name="T6" fmla="*/ 88 w 94"/>
                  <a:gd name="T7" fmla="*/ 6 h 65"/>
                  <a:gd name="T8" fmla="*/ 6 w 94"/>
                  <a:gd name="T9" fmla="*/ 6 h 65"/>
                  <a:gd name="T10" fmla="*/ 4 w 94"/>
                  <a:gd name="T11" fmla="*/ 0 h 65"/>
                  <a:gd name="T12" fmla="*/ 88 w 94"/>
                  <a:gd name="T13" fmla="*/ 0 h 65"/>
                  <a:gd name="T14" fmla="*/ 94 w 94"/>
                  <a:gd name="T15" fmla="*/ 4 h 65"/>
                  <a:gd name="T16" fmla="*/ 94 w 94"/>
                  <a:gd name="T17" fmla="*/ 61 h 65"/>
                  <a:gd name="T18" fmla="*/ 88 w 94"/>
                  <a:gd name="T19" fmla="*/ 65 h 65"/>
                  <a:gd name="T20" fmla="*/ 67 w 94"/>
                  <a:gd name="T21" fmla="*/ 65 h 65"/>
                  <a:gd name="T22" fmla="*/ 29 w 94"/>
                  <a:gd name="T23" fmla="*/ 65 h 65"/>
                  <a:gd name="T24" fmla="*/ 4 w 94"/>
                  <a:gd name="T25" fmla="*/ 65 h 65"/>
                  <a:gd name="T26" fmla="*/ 0 w 94"/>
                  <a:gd name="T27" fmla="*/ 61 h 65"/>
                  <a:gd name="T28" fmla="*/ 0 w 94"/>
                  <a:gd name="T29" fmla="*/ 4 h 65"/>
                  <a:gd name="T30" fmla="*/ 4 w 94"/>
                  <a:gd name="T3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65">
                    <a:moveTo>
                      <a:pt x="6" y="6"/>
                    </a:moveTo>
                    <a:lnTo>
                      <a:pt x="6" y="55"/>
                    </a:lnTo>
                    <a:lnTo>
                      <a:pt x="88" y="55"/>
                    </a:lnTo>
                    <a:lnTo>
                      <a:pt x="88" y="6"/>
                    </a:lnTo>
                    <a:lnTo>
                      <a:pt x="6" y="6"/>
                    </a:lnTo>
                    <a:close/>
                    <a:moveTo>
                      <a:pt x="4" y="0"/>
                    </a:moveTo>
                    <a:lnTo>
                      <a:pt x="88" y="0"/>
                    </a:lnTo>
                    <a:lnTo>
                      <a:pt x="94" y="4"/>
                    </a:lnTo>
                    <a:lnTo>
                      <a:pt x="94" y="61"/>
                    </a:lnTo>
                    <a:lnTo>
                      <a:pt x="88" y="65"/>
                    </a:lnTo>
                    <a:lnTo>
                      <a:pt x="67" y="65"/>
                    </a:lnTo>
                    <a:lnTo>
                      <a:pt x="29" y="65"/>
                    </a:lnTo>
                    <a:lnTo>
                      <a:pt x="4" y="65"/>
                    </a:lnTo>
                    <a:lnTo>
                      <a:pt x="0" y="61"/>
                    </a:lnTo>
                    <a:lnTo>
                      <a:pt x="0" y="4"/>
                    </a:lnTo>
                    <a:lnTo>
                      <a:pt x="4"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a:solidFill>
                    <a:srgbClr val="002060"/>
                  </a:solidFill>
                </a:endParaRPr>
              </a:p>
            </p:txBody>
          </p:sp>
          <p:sp>
            <p:nvSpPr>
              <p:cNvPr id="6" name="Rectangle 206"/>
              <p:cNvSpPr>
                <a:spLocks noChangeArrowheads="1"/>
              </p:cNvSpPr>
              <p:nvPr/>
            </p:nvSpPr>
            <p:spPr bwMode="auto">
              <a:xfrm>
                <a:off x="7026055" y="3068310"/>
                <a:ext cx="68848" cy="22949"/>
              </a:xfrm>
              <a:prstGeom prst="rect">
                <a:avLst/>
              </a:prstGeom>
              <a:solidFill>
                <a:srgbClr val="FFFFFF"/>
              </a:solidFill>
              <a:ln w="0">
                <a:noFill/>
                <a:prstDash val="solid"/>
                <a:miter lim="800000"/>
                <a:headEnd/>
                <a:tailEnd/>
              </a:ln>
            </p:spPr>
            <p:txBody>
              <a:bodyPr vert="horz" wrap="square" lIns="121882" tIns="60941" rIns="121882" bIns="60941" numCol="1" anchor="t" anchorCtr="0" compatLnSpc="1">
                <a:prstTxWarp prst="textNoShape">
                  <a:avLst/>
                </a:prstTxWarp>
              </a:bodyPr>
              <a:lstStyle/>
              <a:p>
                <a:endParaRPr lang="zh-CN" altLang="en-US">
                  <a:solidFill>
                    <a:srgbClr val="002060"/>
                  </a:solidFill>
                </a:endParaRPr>
              </a:p>
            </p:txBody>
          </p:sp>
          <p:sp>
            <p:nvSpPr>
              <p:cNvPr id="7" name="Freeform 207"/>
              <p:cNvSpPr>
                <a:spLocks/>
              </p:cNvSpPr>
              <p:nvPr/>
            </p:nvSpPr>
            <p:spPr bwMode="auto">
              <a:xfrm>
                <a:off x="6991631" y="3102734"/>
                <a:ext cx="131958" cy="17212"/>
              </a:xfrm>
              <a:custGeom>
                <a:avLst/>
                <a:gdLst>
                  <a:gd name="T0" fmla="*/ 4 w 46"/>
                  <a:gd name="T1" fmla="*/ 0 h 6"/>
                  <a:gd name="T2" fmla="*/ 44 w 46"/>
                  <a:gd name="T3" fmla="*/ 0 h 6"/>
                  <a:gd name="T4" fmla="*/ 46 w 46"/>
                  <a:gd name="T5" fmla="*/ 2 h 6"/>
                  <a:gd name="T6" fmla="*/ 44 w 46"/>
                  <a:gd name="T7" fmla="*/ 6 h 6"/>
                  <a:gd name="T8" fmla="*/ 4 w 46"/>
                  <a:gd name="T9" fmla="*/ 6 h 6"/>
                  <a:gd name="T10" fmla="*/ 0 w 46"/>
                  <a:gd name="T11" fmla="*/ 2 h 6"/>
                  <a:gd name="T12" fmla="*/ 4 w 4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6" h="6">
                    <a:moveTo>
                      <a:pt x="4" y="0"/>
                    </a:moveTo>
                    <a:lnTo>
                      <a:pt x="44" y="0"/>
                    </a:lnTo>
                    <a:lnTo>
                      <a:pt x="46" y="2"/>
                    </a:lnTo>
                    <a:lnTo>
                      <a:pt x="44" y="6"/>
                    </a:lnTo>
                    <a:lnTo>
                      <a:pt x="4" y="6"/>
                    </a:lnTo>
                    <a:lnTo>
                      <a:pt x="0" y="2"/>
                    </a:lnTo>
                    <a:lnTo>
                      <a:pt x="4"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a:solidFill>
                    <a:srgbClr val="002060"/>
                  </a:solidFill>
                </a:endParaRPr>
              </a:p>
            </p:txBody>
          </p:sp>
        </p:grpSp>
      </p:grpSp>
      <p:grpSp>
        <p:nvGrpSpPr>
          <p:cNvPr id="24" name="组合 22"/>
          <p:cNvGrpSpPr/>
          <p:nvPr/>
        </p:nvGrpSpPr>
        <p:grpSpPr>
          <a:xfrm>
            <a:off x="4968183" y="1731585"/>
            <a:ext cx="723399" cy="416170"/>
            <a:chOff x="5238881" y="1826181"/>
            <a:chExt cx="763063" cy="438906"/>
          </a:xfrm>
        </p:grpSpPr>
        <p:sp>
          <p:nvSpPr>
            <p:cNvPr id="88" name="Freeform 80"/>
            <p:cNvSpPr>
              <a:spLocks/>
            </p:cNvSpPr>
            <p:nvPr/>
          </p:nvSpPr>
          <p:spPr bwMode="auto">
            <a:xfrm>
              <a:off x="5238881" y="1872080"/>
              <a:ext cx="203676" cy="347109"/>
            </a:xfrm>
            <a:custGeom>
              <a:avLst/>
              <a:gdLst>
                <a:gd name="T0" fmla="*/ 61 w 71"/>
                <a:gd name="T1" fmla="*/ 0 h 121"/>
                <a:gd name="T2" fmla="*/ 65 w 71"/>
                <a:gd name="T3" fmla="*/ 0 h 121"/>
                <a:gd name="T4" fmla="*/ 67 w 71"/>
                <a:gd name="T5" fmla="*/ 2 h 121"/>
                <a:gd name="T6" fmla="*/ 71 w 71"/>
                <a:gd name="T7" fmla="*/ 7 h 121"/>
                <a:gd name="T8" fmla="*/ 71 w 71"/>
                <a:gd name="T9" fmla="*/ 11 h 121"/>
                <a:gd name="T10" fmla="*/ 71 w 71"/>
                <a:gd name="T11" fmla="*/ 15 h 121"/>
                <a:gd name="T12" fmla="*/ 67 w 71"/>
                <a:gd name="T13" fmla="*/ 17 h 121"/>
                <a:gd name="T14" fmla="*/ 26 w 71"/>
                <a:gd name="T15" fmla="*/ 60 h 121"/>
                <a:gd name="T16" fmla="*/ 67 w 71"/>
                <a:gd name="T17" fmla="*/ 102 h 121"/>
                <a:gd name="T18" fmla="*/ 71 w 71"/>
                <a:gd name="T19" fmla="*/ 106 h 121"/>
                <a:gd name="T20" fmla="*/ 71 w 71"/>
                <a:gd name="T21" fmla="*/ 108 h 121"/>
                <a:gd name="T22" fmla="*/ 71 w 71"/>
                <a:gd name="T23" fmla="*/ 112 h 121"/>
                <a:gd name="T24" fmla="*/ 67 w 71"/>
                <a:gd name="T25" fmla="*/ 117 h 121"/>
                <a:gd name="T26" fmla="*/ 61 w 71"/>
                <a:gd name="T27" fmla="*/ 121 h 121"/>
                <a:gd name="T28" fmla="*/ 53 w 71"/>
                <a:gd name="T29" fmla="*/ 117 h 121"/>
                <a:gd name="T30" fmla="*/ 4 w 71"/>
                <a:gd name="T31" fmla="*/ 68 h 121"/>
                <a:gd name="T32" fmla="*/ 0 w 71"/>
                <a:gd name="T33" fmla="*/ 60 h 121"/>
                <a:gd name="T34" fmla="*/ 4 w 71"/>
                <a:gd name="T35" fmla="*/ 51 h 121"/>
                <a:gd name="T36" fmla="*/ 53 w 71"/>
                <a:gd name="T37" fmla="*/ 2 h 121"/>
                <a:gd name="T38" fmla="*/ 57 w 71"/>
                <a:gd name="T39" fmla="*/ 0 h 121"/>
                <a:gd name="T40" fmla="*/ 61 w 71"/>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1">
                  <a:moveTo>
                    <a:pt x="61" y="0"/>
                  </a:moveTo>
                  <a:lnTo>
                    <a:pt x="65" y="0"/>
                  </a:lnTo>
                  <a:lnTo>
                    <a:pt x="67" y="2"/>
                  </a:lnTo>
                  <a:lnTo>
                    <a:pt x="71" y="7"/>
                  </a:lnTo>
                  <a:lnTo>
                    <a:pt x="71" y="11"/>
                  </a:lnTo>
                  <a:lnTo>
                    <a:pt x="71" y="15"/>
                  </a:lnTo>
                  <a:lnTo>
                    <a:pt x="67" y="17"/>
                  </a:lnTo>
                  <a:lnTo>
                    <a:pt x="26" y="60"/>
                  </a:lnTo>
                  <a:lnTo>
                    <a:pt x="67" y="102"/>
                  </a:lnTo>
                  <a:lnTo>
                    <a:pt x="71" y="106"/>
                  </a:lnTo>
                  <a:lnTo>
                    <a:pt x="71" y="108"/>
                  </a:lnTo>
                  <a:lnTo>
                    <a:pt x="71" y="112"/>
                  </a:lnTo>
                  <a:lnTo>
                    <a:pt x="67" y="117"/>
                  </a:lnTo>
                  <a:lnTo>
                    <a:pt x="61" y="121"/>
                  </a:lnTo>
                  <a:lnTo>
                    <a:pt x="53" y="117"/>
                  </a:lnTo>
                  <a:lnTo>
                    <a:pt x="4" y="68"/>
                  </a:lnTo>
                  <a:lnTo>
                    <a:pt x="0" y="60"/>
                  </a:lnTo>
                  <a:lnTo>
                    <a:pt x="4" y="51"/>
                  </a:lnTo>
                  <a:lnTo>
                    <a:pt x="53" y="2"/>
                  </a:lnTo>
                  <a:lnTo>
                    <a:pt x="57" y="0"/>
                  </a:lnTo>
                  <a:lnTo>
                    <a:pt x="61"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a:solidFill>
                  <a:srgbClr val="002060"/>
                </a:solidFill>
              </a:endParaRPr>
            </a:p>
          </p:txBody>
        </p:sp>
        <p:grpSp>
          <p:nvGrpSpPr>
            <p:cNvPr id="25" name="组合 1"/>
            <p:cNvGrpSpPr/>
            <p:nvPr/>
          </p:nvGrpSpPr>
          <p:grpSpPr>
            <a:xfrm>
              <a:off x="5557301" y="1826181"/>
              <a:ext cx="444643" cy="438906"/>
              <a:chOff x="5557301" y="1829049"/>
              <a:chExt cx="444643" cy="438906"/>
            </a:xfrm>
          </p:grpSpPr>
          <p:sp>
            <p:nvSpPr>
              <p:cNvPr id="8" name="Freeform 208"/>
              <p:cNvSpPr>
                <a:spLocks noEditPoints="1"/>
              </p:cNvSpPr>
              <p:nvPr/>
            </p:nvSpPr>
            <p:spPr bwMode="auto">
              <a:xfrm>
                <a:off x="5557301" y="1829049"/>
                <a:ext cx="444643" cy="438906"/>
              </a:xfrm>
              <a:custGeom>
                <a:avLst/>
                <a:gdLst>
                  <a:gd name="T0" fmla="*/ 78 w 155"/>
                  <a:gd name="T1" fmla="*/ 8 h 153"/>
                  <a:gd name="T2" fmla="*/ 61 w 155"/>
                  <a:gd name="T3" fmla="*/ 10 h 153"/>
                  <a:gd name="T4" fmla="*/ 43 w 155"/>
                  <a:gd name="T5" fmla="*/ 16 h 153"/>
                  <a:gd name="T6" fmla="*/ 25 w 155"/>
                  <a:gd name="T7" fmla="*/ 33 h 153"/>
                  <a:gd name="T8" fmla="*/ 13 w 155"/>
                  <a:gd name="T9" fmla="*/ 53 h 153"/>
                  <a:gd name="T10" fmla="*/ 9 w 155"/>
                  <a:gd name="T11" fmla="*/ 77 h 153"/>
                  <a:gd name="T12" fmla="*/ 11 w 155"/>
                  <a:gd name="T13" fmla="*/ 94 h 153"/>
                  <a:gd name="T14" fmla="*/ 19 w 155"/>
                  <a:gd name="T15" fmla="*/ 110 h 153"/>
                  <a:gd name="T16" fmla="*/ 33 w 155"/>
                  <a:gd name="T17" fmla="*/ 128 h 153"/>
                  <a:gd name="T18" fmla="*/ 55 w 155"/>
                  <a:gd name="T19" fmla="*/ 141 h 153"/>
                  <a:gd name="T20" fmla="*/ 78 w 155"/>
                  <a:gd name="T21" fmla="*/ 145 h 153"/>
                  <a:gd name="T22" fmla="*/ 94 w 155"/>
                  <a:gd name="T23" fmla="*/ 143 h 153"/>
                  <a:gd name="T24" fmla="*/ 112 w 155"/>
                  <a:gd name="T25" fmla="*/ 137 h 153"/>
                  <a:gd name="T26" fmla="*/ 130 w 155"/>
                  <a:gd name="T27" fmla="*/ 120 h 153"/>
                  <a:gd name="T28" fmla="*/ 143 w 155"/>
                  <a:gd name="T29" fmla="*/ 100 h 153"/>
                  <a:gd name="T30" fmla="*/ 147 w 155"/>
                  <a:gd name="T31" fmla="*/ 77 h 153"/>
                  <a:gd name="T32" fmla="*/ 145 w 155"/>
                  <a:gd name="T33" fmla="*/ 59 h 153"/>
                  <a:gd name="T34" fmla="*/ 136 w 155"/>
                  <a:gd name="T35" fmla="*/ 43 h 153"/>
                  <a:gd name="T36" fmla="*/ 122 w 155"/>
                  <a:gd name="T37" fmla="*/ 24 h 153"/>
                  <a:gd name="T38" fmla="*/ 100 w 155"/>
                  <a:gd name="T39" fmla="*/ 12 h 153"/>
                  <a:gd name="T40" fmla="*/ 78 w 155"/>
                  <a:gd name="T41" fmla="*/ 8 h 153"/>
                  <a:gd name="T42" fmla="*/ 78 w 155"/>
                  <a:gd name="T43" fmla="*/ 0 h 153"/>
                  <a:gd name="T44" fmla="*/ 104 w 155"/>
                  <a:gd name="T45" fmla="*/ 4 h 153"/>
                  <a:gd name="T46" fmla="*/ 126 w 155"/>
                  <a:gd name="T47" fmla="*/ 18 h 153"/>
                  <a:gd name="T48" fmla="*/ 145 w 155"/>
                  <a:gd name="T49" fmla="*/ 39 h 153"/>
                  <a:gd name="T50" fmla="*/ 153 w 155"/>
                  <a:gd name="T51" fmla="*/ 57 h 153"/>
                  <a:gd name="T52" fmla="*/ 155 w 155"/>
                  <a:gd name="T53" fmla="*/ 77 h 153"/>
                  <a:gd name="T54" fmla="*/ 151 w 155"/>
                  <a:gd name="T55" fmla="*/ 102 h 153"/>
                  <a:gd name="T56" fmla="*/ 136 w 155"/>
                  <a:gd name="T57" fmla="*/ 126 h 153"/>
                  <a:gd name="T58" fmla="*/ 116 w 155"/>
                  <a:gd name="T59" fmla="*/ 145 h 153"/>
                  <a:gd name="T60" fmla="*/ 96 w 155"/>
                  <a:gd name="T61" fmla="*/ 151 h 153"/>
                  <a:gd name="T62" fmla="*/ 78 w 155"/>
                  <a:gd name="T63" fmla="*/ 153 h 153"/>
                  <a:gd name="T64" fmla="*/ 51 w 155"/>
                  <a:gd name="T65" fmla="*/ 149 h 153"/>
                  <a:gd name="T66" fmla="*/ 29 w 155"/>
                  <a:gd name="T67" fmla="*/ 137 h 153"/>
                  <a:gd name="T68" fmla="*/ 11 w 155"/>
                  <a:gd name="T69" fmla="*/ 114 h 153"/>
                  <a:gd name="T70" fmla="*/ 3 w 155"/>
                  <a:gd name="T71" fmla="*/ 96 h 153"/>
                  <a:gd name="T72" fmla="*/ 0 w 155"/>
                  <a:gd name="T73" fmla="*/ 77 h 153"/>
                  <a:gd name="T74" fmla="*/ 5 w 155"/>
                  <a:gd name="T75" fmla="*/ 51 h 153"/>
                  <a:gd name="T76" fmla="*/ 19 w 155"/>
                  <a:gd name="T77" fmla="*/ 27 h 153"/>
                  <a:gd name="T78" fmla="*/ 39 w 155"/>
                  <a:gd name="T79" fmla="*/ 10 h 153"/>
                  <a:gd name="T80" fmla="*/ 59 w 155"/>
                  <a:gd name="T81" fmla="*/ 2 h 153"/>
                  <a:gd name="T82" fmla="*/ 78 w 155"/>
                  <a:gd name="T8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153">
                    <a:moveTo>
                      <a:pt x="78" y="8"/>
                    </a:moveTo>
                    <a:lnTo>
                      <a:pt x="61" y="10"/>
                    </a:lnTo>
                    <a:lnTo>
                      <a:pt x="43" y="16"/>
                    </a:lnTo>
                    <a:lnTo>
                      <a:pt x="25" y="33"/>
                    </a:lnTo>
                    <a:lnTo>
                      <a:pt x="13" y="53"/>
                    </a:lnTo>
                    <a:lnTo>
                      <a:pt x="9" y="77"/>
                    </a:lnTo>
                    <a:lnTo>
                      <a:pt x="11" y="94"/>
                    </a:lnTo>
                    <a:lnTo>
                      <a:pt x="19" y="110"/>
                    </a:lnTo>
                    <a:lnTo>
                      <a:pt x="33" y="128"/>
                    </a:lnTo>
                    <a:lnTo>
                      <a:pt x="55" y="141"/>
                    </a:lnTo>
                    <a:lnTo>
                      <a:pt x="78" y="145"/>
                    </a:lnTo>
                    <a:lnTo>
                      <a:pt x="94" y="143"/>
                    </a:lnTo>
                    <a:lnTo>
                      <a:pt x="112" y="137"/>
                    </a:lnTo>
                    <a:lnTo>
                      <a:pt x="130" y="120"/>
                    </a:lnTo>
                    <a:lnTo>
                      <a:pt x="143" y="100"/>
                    </a:lnTo>
                    <a:lnTo>
                      <a:pt x="147" y="77"/>
                    </a:lnTo>
                    <a:lnTo>
                      <a:pt x="145" y="59"/>
                    </a:lnTo>
                    <a:lnTo>
                      <a:pt x="136" y="43"/>
                    </a:lnTo>
                    <a:lnTo>
                      <a:pt x="122" y="24"/>
                    </a:lnTo>
                    <a:lnTo>
                      <a:pt x="100" y="12"/>
                    </a:lnTo>
                    <a:lnTo>
                      <a:pt x="78" y="8"/>
                    </a:lnTo>
                    <a:close/>
                    <a:moveTo>
                      <a:pt x="78" y="0"/>
                    </a:moveTo>
                    <a:lnTo>
                      <a:pt x="104" y="4"/>
                    </a:lnTo>
                    <a:lnTo>
                      <a:pt x="126" y="18"/>
                    </a:lnTo>
                    <a:lnTo>
                      <a:pt x="145" y="39"/>
                    </a:lnTo>
                    <a:lnTo>
                      <a:pt x="153" y="57"/>
                    </a:lnTo>
                    <a:lnTo>
                      <a:pt x="155" y="77"/>
                    </a:lnTo>
                    <a:lnTo>
                      <a:pt x="151" y="102"/>
                    </a:lnTo>
                    <a:lnTo>
                      <a:pt x="136" y="126"/>
                    </a:lnTo>
                    <a:lnTo>
                      <a:pt x="116" y="145"/>
                    </a:lnTo>
                    <a:lnTo>
                      <a:pt x="96" y="151"/>
                    </a:lnTo>
                    <a:lnTo>
                      <a:pt x="78" y="153"/>
                    </a:lnTo>
                    <a:lnTo>
                      <a:pt x="51" y="149"/>
                    </a:lnTo>
                    <a:lnTo>
                      <a:pt x="29" y="137"/>
                    </a:lnTo>
                    <a:lnTo>
                      <a:pt x="11" y="114"/>
                    </a:lnTo>
                    <a:lnTo>
                      <a:pt x="3" y="96"/>
                    </a:lnTo>
                    <a:lnTo>
                      <a:pt x="0" y="77"/>
                    </a:lnTo>
                    <a:lnTo>
                      <a:pt x="5" y="51"/>
                    </a:lnTo>
                    <a:lnTo>
                      <a:pt x="19" y="27"/>
                    </a:lnTo>
                    <a:lnTo>
                      <a:pt x="39" y="10"/>
                    </a:lnTo>
                    <a:lnTo>
                      <a:pt x="59" y="2"/>
                    </a:lnTo>
                    <a:lnTo>
                      <a:pt x="78"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a:solidFill>
                    <a:srgbClr val="002060"/>
                  </a:solidFill>
                </a:endParaRPr>
              </a:p>
            </p:txBody>
          </p:sp>
          <p:sp>
            <p:nvSpPr>
              <p:cNvPr id="9" name="Freeform 209"/>
              <p:cNvSpPr>
                <a:spLocks noEditPoints="1"/>
              </p:cNvSpPr>
              <p:nvPr/>
            </p:nvSpPr>
            <p:spPr bwMode="auto">
              <a:xfrm>
                <a:off x="5640494" y="1906504"/>
                <a:ext cx="278261" cy="283998"/>
              </a:xfrm>
              <a:custGeom>
                <a:avLst/>
                <a:gdLst>
                  <a:gd name="T0" fmla="*/ 65 w 97"/>
                  <a:gd name="T1" fmla="*/ 79 h 99"/>
                  <a:gd name="T2" fmla="*/ 59 w 97"/>
                  <a:gd name="T3" fmla="*/ 89 h 99"/>
                  <a:gd name="T4" fmla="*/ 73 w 97"/>
                  <a:gd name="T5" fmla="*/ 81 h 99"/>
                  <a:gd name="T6" fmla="*/ 69 w 97"/>
                  <a:gd name="T7" fmla="*/ 73 h 99"/>
                  <a:gd name="T8" fmla="*/ 18 w 97"/>
                  <a:gd name="T9" fmla="*/ 75 h 99"/>
                  <a:gd name="T10" fmla="*/ 30 w 97"/>
                  <a:gd name="T11" fmla="*/ 85 h 99"/>
                  <a:gd name="T12" fmla="*/ 34 w 97"/>
                  <a:gd name="T13" fmla="*/ 85 h 99"/>
                  <a:gd name="T14" fmla="*/ 28 w 97"/>
                  <a:gd name="T15" fmla="*/ 73 h 99"/>
                  <a:gd name="T16" fmla="*/ 51 w 97"/>
                  <a:gd name="T17" fmla="*/ 87 h 99"/>
                  <a:gd name="T18" fmla="*/ 61 w 97"/>
                  <a:gd name="T19" fmla="*/ 77 h 99"/>
                  <a:gd name="T20" fmla="*/ 51 w 97"/>
                  <a:gd name="T21" fmla="*/ 71 h 99"/>
                  <a:gd name="T22" fmla="*/ 34 w 97"/>
                  <a:gd name="T23" fmla="*/ 73 h 99"/>
                  <a:gd name="T24" fmla="*/ 42 w 97"/>
                  <a:gd name="T25" fmla="*/ 85 h 99"/>
                  <a:gd name="T26" fmla="*/ 47 w 97"/>
                  <a:gd name="T27" fmla="*/ 71 h 99"/>
                  <a:gd name="T28" fmla="*/ 71 w 97"/>
                  <a:gd name="T29" fmla="*/ 61 h 99"/>
                  <a:gd name="T30" fmla="*/ 83 w 97"/>
                  <a:gd name="T31" fmla="*/ 71 h 99"/>
                  <a:gd name="T32" fmla="*/ 89 w 97"/>
                  <a:gd name="T33" fmla="*/ 53 h 99"/>
                  <a:gd name="T34" fmla="*/ 51 w 97"/>
                  <a:gd name="T35" fmla="*/ 53 h 99"/>
                  <a:gd name="T36" fmla="*/ 65 w 97"/>
                  <a:gd name="T37" fmla="*/ 67 h 99"/>
                  <a:gd name="T38" fmla="*/ 67 w 97"/>
                  <a:gd name="T39" fmla="*/ 53 h 99"/>
                  <a:gd name="T40" fmla="*/ 30 w 97"/>
                  <a:gd name="T41" fmla="*/ 53 h 99"/>
                  <a:gd name="T42" fmla="*/ 32 w 97"/>
                  <a:gd name="T43" fmla="*/ 67 h 99"/>
                  <a:gd name="T44" fmla="*/ 47 w 97"/>
                  <a:gd name="T45" fmla="*/ 53 h 99"/>
                  <a:gd name="T46" fmla="*/ 8 w 97"/>
                  <a:gd name="T47" fmla="*/ 53 h 99"/>
                  <a:gd name="T48" fmla="*/ 14 w 97"/>
                  <a:gd name="T49" fmla="*/ 71 h 99"/>
                  <a:gd name="T50" fmla="*/ 26 w 97"/>
                  <a:gd name="T51" fmla="*/ 61 h 99"/>
                  <a:gd name="T52" fmla="*/ 8 w 97"/>
                  <a:gd name="T53" fmla="*/ 53 h 99"/>
                  <a:gd name="T54" fmla="*/ 30 w 97"/>
                  <a:gd name="T55" fmla="*/ 38 h 99"/>
                  <a:gd name="T56" fmla="*/ 47 w 97"/>
                  <a:gd name="T57" fmla="*/ 46 h 99"/>
                  <a:gd name="T58" fmla="*/ 32 w 97"/>
                  <a:gd name="T59" fmla="*/ 32 h 99"/>
                  <a:gd name="T60" fmla="*/ 51 w 97"/>
                  <a:gd name="T61" fmla="*/ 32 h 99"/>
                  <a:gd name="T62" fmla="*/ 67 w 97"/>
                  <a:gd name="T63" fmla="*/ 46 h 99"/>
                  <a:gd name="T64" fmla="*/ 65 w 97"/>
                  <a:gd name="T65" fmla="*/ 32 h 99"/>
                  <a:gd name="T66" fmla="*/ 10 w 97"/>
                  <a:gd name="T67" fmla="*/ 36 h 99"/>
                  <a:gd name="T68" fmla="*/ 26 w 97"/>
                  <a:gd name="T69" fmla="*/ 46 h 99"/>
                  <a:gd name="T70" fmla="*/ 28 w 97"/>
                  <a:gd name="T71" fmla="*/ 30 h 99"/>
                  <a:gd name="T72" fmla="*/ 83 w 97"/>
                  <a:gd name="T73" fmla="*/ 28 h 99"/>
                  <a:gd name="T74" fmla="*/ 71 w 97"/>
                  <a:gd name="T75" fmla="*/ 38 h 99"/>
                  <a:gd name="T76" fmla="*/ 89 w 97"/>
                  <a:gd name="T77" fmla="*/ 46 h 99"/>
                  <a:gd name="T78" fmla="*/ 83 w 97"/>
                  <a:gd name="T79" fmla="*/ 28 h 99"/>
                  <a:gd name="T80" fmla="*/ 51 w 97"/>
                  <a:gd name="T81" fmla="*/ 28 h 99"/>
                  <a:gd name="T82" fmla="*/ 59 w 97"/>
                  <a:gd name="T83" fmla="*/ 20 h 99"/>
                  <a:gd name="T84" fmla="*/ 51 w 97"/>
                  <a:gd name="T85" fmla="*/ 12 h 99"/>
                  <a:gd name="T86" fmla="*/ 42 w 97"/>
                  <a:gd name="T87" fmla="*/ 14 h 99"/>
                  <a:gd name="T88" fmla="*/ 34 w 97"/>
                  <a:gd name="T89" fmla="*/ 28 h 99"/>
                  <a:gd name="T90" fmla="*/ 47 w 97"/>
                  <a:gd name="T91" fmla="*/ 12 h 99"/>
                  <a:gd name="T92" fmla="*/ 63 w 97"/>
                  <a:gd name="T93" fmla="*/ 14 h 99"/>
                  <a:gd name="T94" fmla="*/ 69 w 97"/>
                  <a:gd name="T95" fmla="*/ 26 h 99"/>
                  <a:gd name="T96" fmla="*/ 73 w 97"/>
                  <a:gd name="T97" fmla="*/ 18 h 99"/>
                  <a:gd name="T98" fmla="*/ 59 w 97"/>
                  <a:gd name="T99" fmla="*/ 10 h 99"/>
                  <a:gd name="T100" fmla="*/ 30 w 97"/>
                  <a:gd name="T101" fmla="*/ 14 h 99"/>
                  <a:gd name="T102" fmla="*/ 18 w 97"/>
                  <a:gd name="T103" fmla="*/ 24 h 99"/>
                  <a:gd name="T104" fmla="*/ 32 w 97"/>
                  <a:gd name="T105" fmla="*/ 20 h 99"/>
                  <a:gd name="T106" fmla="*/ 38 w 97"/>
                  <a:gd name="T107" fmla="*/ 10 h 99"/>
                  <a:gd name="T108" fmla="*/ 67 w 97"/>
                  <a:gd name="T109" fmla="*/ 4 h 99"/>
                  <a:gd name="T110" fmla="*/ 93 w 97"/>
                  <a:gd name="T111" fmla="*/ 30 h 99"/>
                  <a:gd name="T112" fmla="*/ 93 w 97"/>
                  <a:gd name="T113" fmla="*/ 69 h 99"/>
                  <a:gd name="T114" fmla="*/ 67 w 97"/>
                  <a:gd name="T115" fmla="*/ 95 h 99"/>
                  <a:gd name="T116" fmla="*/ 30 w 97"/>
                  <a:gd name="T117" fmla="*/ 95 h 99"/>
                  <a:gd name="T118" fmla="*/ 4 w 97"/>
                  <a:gd name="T119" fmla="*/ 69 h 99"/>
                  <a:gd name="T120" fmla="*/ 4 w 97"/>
                  <a:gd name="T121" fmla="*/ 30 h 99"/>
                  <a:gd name="T122" fmla="*/ 30 w 97"/>
                  <a:gd name="T123" fmla="*/ 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 h="99">
                    <a:moveTo>
                      <a:pt x="69" y="73"/>
                    </a:moveTo>
                    <a:lnTo>
                      <a:pt x="65" y="79"/>
                    </a:lnTo>
                    <a:lnTo>
                      <a:pt x="63" y="85"/>
                    </a:lnTo>
                    <a:lnTo>
                      <a:pt x="59" y="89"/>
                    </a:lnTo>
                    <a:lnTo>
                      <a:pt x="67" y="85"/>
                    </a:lnTo>
                    <a:lnTo>
                      <a:pt x="73" y="81"/>
                    </a:lnTo>
                    <a:lnTo>
                      <a:pt x="79" y="75"/>
                    </a:lnTo>
                    <a:lnTo>
                      <a:pt x="69" y="73"/>
                    </a:lnTo>
                    <a:close/>
                    <a:moveTo>
                      <a:pt x="28" y="73"/>
                    </a:moveTo>
                    <a:lnTo>
                      <a:pt x="18" y="75"/>
                    </a:lnTo>
                    <a:lnTo>
                      <a:pt x="24" y="81"/>
                    </a:lnTo>
                    <a:lnTo>
                      <a:pt x="30" y="85"/>
                    </a:lnTo>
                    <a:lnTo>
                      <a:pt x="38" y="89"/>
                    </a:lnTo>
                    <a:lnTo>
                      <a:pt x="34" y="85"/>
                    </a:lnTo>
                    <a:lnTo>
                      <a:pt x="32" y="79"/>
                    </a:lnTo>
                    <a:lnTo>
                      <a:pt x="28" y="73"/>
                    </a:lnTo>
                    <a:close/>
                    <a:moveTo>
                      <a:pt x="51" y="71"/>
                    </a:moveTo>
                    <a:lnTo>
                      <a:pt x="51" y="87"/>
                    </a:lnTo>
                    <a:lnTo>
                      <a:pt x="55" y="85"/>
                    </a:lnTo>
                    <a:lnTo>
                      <a:pt x="61" y="77"/>
                    </a:lnTo>
                    <a:lnTo>
                      <a:pt x="63" y="73"/>
                    </a:lnTo>
                    <a:lnTo>
                      <a:pt x="51" y="71"/>
                    </a:lnTo>
                    <a:close/>
                    <a:moveTo>
                      <a:pt x="47" y="71"/>
                    </a:moveTo>
                    <a:lnTo>
                      <a:pt x="34" y="73"/>
                    </a:lnTo>
                    <a:lnTo>
                      <a:pt x="38" y="79"/>
                    </a:lnTo>
                    <a:lnTo>
                      <a:pt x="42" y="85"/>
                    </a:lnTo>
                    <a:lnTo>
                      <a:pt x="47" y="87"/>
                    </a:lnTo>
                    <a:lnTo>
                      <a:pt x="47" y="71"/>
                    </a:lnTo>
                    <a:close/>
                    <a:moveTo>
                      <a:pt x="71" y="53"/>
                    </a:moveTo>
                    <a:lnTo>
                      <a:pt x="71" y="61"/>
                    </a:lnTo>
                    <a:lnTo>
                      <a:pt x="69" y="69"/>
                    </a:lnTo>
                    <a:lnTo>
                      <a:pt x="83" y="71"/>
                    </a:lnTo>
                    <a:lnTo>
                      <a:pt x="87" y="63"/>
                    </a:lnTo>
                    <a:lnTo>
                      <a:pt x="89" y="53"/>
                    </a:lnTo>
                    <a:lnTo>
                      <a:pt x="71" y="53"/>
                    </a:lnTo>
                    <a:close/>
                    <a:moveTo>
                      <a:pt x="51" y="53"/>
                    </a:moveTo>
                    <a:lnTo>
                      <a:pt x="51" y="67"/>
                    </a:lnTo>
                    <a:lnTo>
                      <a:pt x="65" y="67"/>
                    </a:lnTo>
                    <a:lnTo>
                      <a:pt x="67" y="61"/>
                    </a:lnTo>
                    <a:lnTo>
                      <a:pt x="67" y="53"/>
                    </a:lnTo>
                    <a:lnTo>
                      <a:pt x="51" y="53"/>
                    </a:lnTo>
                    <a:close/>
                    <a:moveTo>
                      <a:pt x="30" y="53"/>
                    </a:moveTo>
                    <a:lnTo>
                      <a:pt x="30" y="61"/>
                    </a:lnTo>
                    <a:lnTo>
                      <a:pt x="32" y="67"/>
                    </a:lnTo>
                    <a:lnTo>
                      <a:pt x="47" y="67"/>
                    </a:lnTo>
                    <a:lnTo>
                      <a:pt x="47" y="53"/>
                    </a:lnTo>
                    <a:lnTo>
                      <a:pt x="30" y="53"/>
                    </a:lnTo>
                    <a:close/>
                    <a:moveTo>
                      <a:pt x="8" y="53"/>
                    </a:moveTo>
                    <a:lnTo>
                      <a:pt x="10" y="63"/>
                    </a:lnTo>
                    <a:lnTo>
                      <a:pt x="14" y="71"/>
                    </a:lnTo>
                    <a:lnTo>
                      <a:pt x="28" y="69"/>
                    </a:lnTo>
                    <a:lnTo>
                      <a:pt x="26" y="61"/>
                    </a:lnTo>
                    <a:lnTo>
                      <a:pt x="26" y="53"/>
                    </a:lnTo>
                    <a:lnTo>
                      <a:pt x="8" y="53"/>
                    </a:lnTo>
                    <a:close/>
                    <a:moveTo>
                      <a:pt x="32" y="32"/>
                    </a:moveTo>
                    <a:lnTo>
                      <a:pt x="30" y="38"/>
                    </a:lnTo>
                    <a:lnTo>
                      <a:pt x="30" y="46"/>
                    </a:lnTo>
                    <a:lnTo>
                      <a:pt x="47" y="46"/>
                    </a:lnTo>
                    <a:lnTo>
                      <a:pt x="47" y="32"/>
                    </a:lnTo>
                    <a:lnTo>
                      <a:pt x="32" y="32"/>
                    </a:lnTo>
                    <a:close/>
                    <a:moveTo>
                      <a:pt x="65" y="32"/>
                    </a:moveTo>
                    <a:lnTo>
                      <a:pt x="51" y="32"/>
                    </a:lnTo>
                    <a:lnTo>
                      <a:pt x="51" y="46"/>
                    </a:lnTo>
                    <a:lnTo>
                      <a:pt x="67" y="46"/>
                    </a:lnTo>
                    <a:lnTo>
                      <a:pt x="67" y="38"/>
                    </a:lnTo>
                    <a:lnTo>
                      <a:pt x="65" y="32"/>
                    </a:lnTo>
                    <a:close/>
                    <a:moveTo>
                      <a:pt x="14" y="28"/>
                    </a:moveTo>
                    <a:lnTo>
                      <a:pt x="10" y="36"/>
                    </a:lnTo>
                    <a:lnTo>
                      <a:pt x="8" y="46"/>
                    </a:lnTo>
                    <a:lnTo>
                      <a:pt x="26" y="46"/>
                    </a:lnTo>
                    <a:lnTo>
                      <a:pt x="26" y="38"/>
                    </a:lnTo>
                    <a:lnTo>
                      <a:pt x="28" y="30"/>
                    </a:lnTo>
                    <a:lnTo>
                      <a:pt x="14" y="28"/>
                    </a:lnTo>
                    <a:close/>
                    <a:moveTo>
                      <a:pt x="83" y="28"/>
                    </a:moveTo>
                    <a:lnTo>
                      <a:pt x="69" y="30"/>
                    </a:lnTo>
                    <a:lnTo>
                      <a:pt x="71" y="38"/>
                    </a:lnTo>
                    <a:lnTo>
                      <a:pt x="71" y="46"/>
                    </a:lnTo>
                    <a:lnTo>
                      <a:pt x="89" y="46"/>
                    </a:lnTo>
                    <a:lnTo>
                      <a:pt x="87" y="36"/>
                    </a:lnTo>
                    <a:lnTo>
                      <a:pt x="83" y="28"/>
                    </a:lnTo>
                    <a:close/>
                    <a:moveTo>
                      <a:pt x="51" y="12"/>
                    </a:moveTo>
                    <a:lnTo>
                      <a:pt x="51" y="28"/>
                    </a:lnTo>
                    <a:lnTo>
                      <a:pt x="63" y="28"/>
                    </a:lnTo>
                    <a:lnTo>
                      <a:pt x="59" y="20"/>
                    </a:lnTo>
                    <a:lnTo>
                      <a:pt x="55" y="14"/>
                    </a:lnTo>
                    <a:lnTo>
                      <a:pt x="51" y="12"/>
                    </a:lnTo>
                    <a:close/>
                    <a:moveTo>
                      <a:pt x="47" y="12"/>
                    </a:moveTo>
                    <a:lnTo>
                      <a:pt x="42" y="14"/>
                    </a:lnTo>
                    <a:lnTo>
                      <a:pt x="36" y="22"/>
                    </a:lnTo>
                    <a:lnTo>
                      <a:pt x="34" y="28"/>
                    </a:lnTo>
                    <a:lnTo>
                      <a:pt x="47" y="28"/>
                    </a:lnTo>
                    <a:lnTo>
                      <a:pt x="47" y="12"/>
                    </a:lnTo>
                    <a:close/>
                    <a:moveTo>
                      <a:pt x="59" y="10"/>
                    </a:moveTo>
                    <a:lnTo>
                      <a:pt x="63" y="14"/>
                    </a:lnTo>
                    <a:lnTo>
                      <a:pt x="65" y="20"/>
                    </a:lnTo>
                    <a:lnTo>
                      <a:pt x="69" y="26"/>
                    </a:lnTo>
                    <a:lnTo>
                      <a:pt x="79" y="24"/>
                    </a:lnTo>
                    <a:lnTo>
                      <a:pt x="73" y="18"/>
                    </a:lnTo>
                    <a:lnTo>
                      <a:pt x="67" y="14"/>
                    </a:lnTo>
                    <a:lnTo>
                      <a:pt x="59" y="10"/>
                    </a:lnTo>
                    <a:close/>
                    <a:moveTo>
                      <a:pt x="38" y="10"/>
                    </a:moveTo>
                    <a:lnTo>
                      <a:pt x="30" y="14"/>
                    </a:lnTo>
                    <a:lnTo>
                      <a:pt x="24" y="18"/>
                    </a:lnTo>
                    <a:lnTo>
                      <a:pt x="18" y="24"/>
                    </a:lnTo>
                    <a:lnTo>
                      <a:pt x="28" y="26"/>
                    </a:lnTo>
                    <a:lnTo>
                      <a:pt x="32" y="20"/>
                    </a:lnTo>
                    <a:lnTo>
                      <a:pt x="34" y="14"/>
                    </a:lnTo>
                    <a:lnTo>
                      <a:pt x="38" y="10"/>
                    </a:lnTo>
                    <a:close/>
                    <a:moveTo>
                      <a:pt x="49" y="0"/>
                    </a:moveTo>
                    <a:lnTo>
                      <a:pt x="67" y="4"/>
                    </a:lnTo>
                    <a:lnTo>
                      <a:pt x="83" y="14"/>
                    </a:lnTo>
                    <a:lnTo>
                      <a:pt x="93" y="30"/>
                    </a:lnTo>
                    <a:lnTo>
                      <a:pt x="97" y="50"/>
                    </a:lnTo>
                    <a:lnTo>
                      <a:pt x="93" y="69"/>
                    </a:lnTo>
                    <a:lnTo>
                      <a:pt x="83" y="85"/>
                    </a:lnTo>
                    <a:lnTo>
                      <a:pt x="67" y="95"/>
                    </a:lnTo>
                    <a:lnTo>
                      <a:pt x="49" y="99"/>
                    </a:lnTo>
                    <a:lnTo>
                      <a:pt x="30" y="95"/>
                    </a:lnTo>
                    <a:lnTo>
                      <a:pt x="14" y="85"/>
                    </a:lnTo>
                    <a:lnTo>
                      <a:pt x="4" y="69"/>
                    </a:lnTo>
                    <a:lnTo>
                      <a:pt x="0" y="50"/>
                    </a:lnTo>
                    <a:lnTo>
                      <a:pt x="4" y="30"/>
                    </a:lnTo>
                    <a:lnTo>
                      <a:pt x="14" y="14"/>
                    </a:lnTo>
                    <a:lnTo>
                      <a:pt x="30" y="4"/>
                    </a:lnTo>
                    <a:lnTo>
                      <a:pt x="49"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a:solidFill>
                    <a:srgbClr val="002060"/>
                  </a:solidFill>
                </a:endParaRPr>
              </a:p>
            </p:txBody>
          </p:sp>
        </p:grpSp>
      </p:grpSp>
      <p:grpSp>
        <p:nvGrpSpPr>
          <p:cNvPr id="26" name="组合 24"/>
          <p:cNvGrpSpPr/>
          <p:nvPr/>
        </p:nvGrpSpPr>
        <p:grpSpPr>
          <a:xfrm>
            <a:off x="4968183" y="3518668"/>
            <a:ext cx="723399" cy="421611"/>
            <a:chOff x="5238881" y="3710891"/>
            <a:chExt cx="763063" cy="444643"/>
          </a:xfrm>
        </p:grpSpPr>
        <p:sp>
          <p:nvSpPr>
            <p:cNvPr id="90" name="Freeform 82"/>
            <p:cNvSpPr>
              <a:spLocks/>
            </p:cNvSpPr>
            <p:nvPr/>
          </p:nvSpPr>
          <p:spPr bwMode="auto">
            <a:xfrm>
              <a:off x="5238881" y="3759658"/>
              <a:ext cx="203676" cy="347109"/>
            </a:xfrm>
            <a:custGeom>
              <a:avLst/>
              <a:gdLst>
                <a:gd name="T0" fmla="*/ 61 w 71"/>
                <a:gd name="T1" fmla="*/ 0 h 121"/>
                <a:gd name="T2" fmla="*/ 65 w 71"/>
                <a:gd name="T3" fmla="*/ 0 h 121"/>
                <a:gd name="T4" fmla="*/ 67 w 71"/>
                <a:gd name="T5" fmla="*/ 3 h 121"/>
                <a:gd name="T6" fmla="*/ 71 w 71"/>
                <a:gd name="T7" fmla="*/ 7 h 121"/>
                <a:gd name="T8" fmla="*/ 71 w 71"/>
                <a:gd name="T9" fmla="*/ 11 h 121"/>
                <a:gd name="T10" fmla="*/ 71 w 71"/>
                <a:gd name="T11" fmla="*/ 15 h 121"/>
                <a:gd name="T12" fmla="*/ 67 w 71"/>
                <a:gd name="T13" fmla="*/ 19 h 121"/>
                <a:gd name="T14" fmla="*/ 26 w 71"/>
                <a:gd name="T15" fmla="*/ 60 h 121"/>
                <a:gd name="T16" fmla="*/ 67 w 71"/>
                <a:gd name="T17" fmla="*/ 102 h 121"/>
                <a:gd name="T18" fmla="*/ 71 w 71"/>
                <a:gd name="T19" fmla="*/ 106 h 121"/>
                <a:gd name="T20" fmla="*/ 71 w 71"/>
                <a:gd name="T21" fmla="*/ 111 h 121"/>
                <a:gd name="T22" fmla="*/ 71 w 71"/>
                <a:gd name="T23" fmla="*/ 115 h 121"/>
                <a:gd name="T24" fmla="*/ 67 w 71"/>
                <a:gd name="T25" fmla="*/ 117 h 121"/>
                <a:gd name="T26" fmla="*/ 61 w 71"/>
                <a:gd name="T27" fmla="*/ 121 h 121"/>
                <a:gd name="T28" fmla="*/ 53 w 71"/>
                <a:gd name="T29" fmla="*/ 117 h 121"/>
                <a:gd name="T30" fmla="*/ 4 w 71"/>
                <a:gd name="T31" fmla="*/ 68 h 121"/>
                <a:gd name="T32" fmla="*/ 0 w 71"/>
                <a:gd name="T33" fmla="*/ 60 h 121"/>
                <a:gd name="T34" fmla="*/ 4 w 71"/>
                <a:gd name="T35" fmla="*/ 53 h 121"/>
                <a:gd name="T36" fmla="*/ 53 w 71"/>
                <a:gd name="T37" fmla="*/ 3 h 121"/>
                <a:gd name="T38" fmla="*/ 57 w 71"/>
                <a:gd name="T39" fmla="*/ 0 h 121"/>
                <a:gd name="T40" fmla="*/ 61 w 71"/>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1">
                  <a:moveTo>
                    <a:pt x="61" y="0"/>
                  </a:moveTo>
                  <a:lnTo>
                    <a:pt x="65" y="0"/>
                  </a:lnTo>
                  <a:lnTo>
                    <a:pt x="67" y="3"/>
                  </a:lnTo>
                  <a:lnTo>
                    <a:pt x="71" y="7"/>
                  </a:lnTo>
                  <a:lnTo>
                    <a:pt x="71" y="11"/>
                  </a:lnTo>
                  <a:lnTo>
                    <a:pt x="71" y="15"/>
                  </a:lnTo>
                  <a:lnTo>
                    <a:pt x="67" y="19"/>
                  </a:lnTo>
                  <a:lnTo>
                    <a:pt x="26" y="60"/>
                  </a:lnTo>
                  <a:lnTo>
                    <a:pt x="67" y="102"/>
                  </a:lnTo>
                  <a:lnTo>
                    <a:pt x="71" y="106"/>
                  </a:lnTo>
                  <a:lnTo>
                    <a:pt x="71" y="111"/>
                  </a:lnTo>
                  <a:lnTo>
                    <a:pt x="71" y="115"/>
                  </a:lnTo>
                  <a:lnTo>
                    <a:pt x="67" y="117"/>
                  </a:lnTo>
                  <a:lnTo>
                    <a:pt x="61" y="121"/>
                  </a:lnTo>
                  <a:lnTo>
                    <a:pt x="53" y="117"/>
                  </a:lnTo>
                  <a:lnTo>
                    <a:pt x="4" y="68"/>
                  </a:lnTo>
                  <a:lnTo>
                    <a:pt x="0" y="60"/>
                  </a:lnTo>
                  <a:lnTo>
                    <a:pt x="4" y="53"/>
                  </a:lnTo>
                  <a:lnTo>
                    <a:pt x="53" y="3"/>
                  </a:lnTo>
                  <a:lnTo>
                    <a:pt x="57" y="0"/>
                  </a:lnTo>
                  <a:lnTo>
                    <a:pt x="61"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a:solidFill>
                  <a:srgbClr val="002060"/>
                </a:solidFill>
              </a:endParaRPr>
            </a:p>
          </p:txBody>
        </p:sp>
        <p:grpSp>
          <p:nvGrpSpPr>
            <p:cNvPr id="27" name="组合 3"/>
            <p:cNvGrpSpPr/>
            <p:nvPr/>
          </p:nvGrpSpPr>
          <p:grpSpPr>
            <a:xfrm>
              <a:off x="5557301" y="3710891"/>
              <a:ext cx="444643" cy="444643"/>
              <a:chOff x="5557301" y="3705153"/>
              <a:chExt cx="444643" cy="444643"/>
            </a:xfrm>
          </p:grpSpPr>
          <p:sp>
            <p:nvSpPr>
              <p:cNvPr id="10" name="Freeform 210"/>
              <p:cNvSpPr>
                <a:spLocks noEditPoints="1"/>
              </p:cNvSpPr>
              <p:nvPr/>
            </p:nvSpPr>
            <p:spPr bwMode="auto">
              <a:xfrm>
                <a:off x="5557301" y="3705153"/>
                <a:ext cx="444643" cy="444643"/>
              </a:xfrm>
              <a:custGeom>
                <a:avLst/>
                <a:gdLst>
                  <a:gd name="T0" fmla="*/ 78 w 155"/>
                  <a:gd name="T1" fmla="*/ 8 h 155"/>
                  <a:gd name="T2" fmla="*/ 61 w 155"/>
                  <a:gd name="T3" fmla="*/ 10 h 155"/>
                  <a:gd name="T4" fmla="*/ 43 w 155"/>
                  <a:gd name="T5" fmla="*/ 19 h 155"/>
                  <a:gd name="T6" fmla="*/ 25 w 155"/>
                  <a:gd name="T7" fmla="*/ 35 h 155"/>
                  <a:gd name="T8" fmla="*/ 13 w 155"/>
                  <a:gd name="T9" fmla="*/ 55 h 155"/>
                  <a:gd name="T10" fmla="*/ 9 w 155"/>
                  <a:gd name="T11" fmla="*/ 78 h 155"/>
                  <a:gd name="T12" fmla="*/ 11 w 155"/>
                  <a:gd name="T13" fmla="*/ 96 h 155"/>
                  <a:gd name="T14" fmla="*/ 19 w 155"/>
                  <a:gd name="T15" fmla="*/ 112 h 155"/>
                  <a:gd name="T16" fmla="*/ 33 w 155"/>
                  <a:gd name="T17" fmla="*/ 131 h 155"/>
                  <a:gd name="T18" fmla="*/ 55 w 155"/>
                  <a:gd name="T19" fmla="*/ 143 h 155"/>
                  <a:gd name="T20" fmla="*/ 78 w 155"/>
                  <a:gd name="T21" fmla="*/ 147 h 155"/>
                  <a:gd name="T22" fmla="*/ 94 w 155"/>
                  <a:gd name="T23" fmla="*/ 145 h 155"/>
                  <a:gd name="T24" fmla="*/ 112 w 155"/>
                  <a:gd name="T25" fmla="*/ 139 h 155"/>
                  <a:gd name="T26" fmla="*/ 130 w 155"/>
                  <a:gd name="T27" fmla="*/ 123 h 155"/>
                  <a:gd name="T28" fmla="*/ 143 w 155"/>
                  <a:gd name="T29" fmla="*/ 102 h 155"/>
                  <a:gd name="T30" fmla="*/ 147 w 155"/>
                  <a:gd name="T31" fmla="*/ 78 h 155"/>
                  <a:gd name="T32" fmla="*/ 145 w 155"/>
                  <a:gd name="T33" fmla="*/ 61 h 155"/>
                  <a:gd name="T34" fmla="*/ 136 w 155"/>
                  <a:gd name="T35" fmla="*/ 45 h 155"/>
                  <a:gd name="T36" fmla="*/ 122 w 155"/>
                  <a:gd name="T37" fmla="*/ 25 h 155"/>
                  <a:gd name="T38" fmla="*/ 100 w 155"/>
                  <a:gd name="T39" fmla="*/ 12 h 155"/>
                  <a:gd name="T40" fmla="*/ 78 w 155"/>
                  <a:gd name="T41" fmla="*/ 8 h 155"/>
                  <a:gd name="T42" fmla="*/ 78 w 155"/>
                  <a:gd name="T43" fmla="*/ 0 h 155"/>
                  <a:gd name="T44" fmla="*/ 104 w 155"/>
                  <a:gd name="T45" fmla="*/ 6 h 155"/>
                  <a:gd name="T46" fmla="*/ 126 w 155"/>
                  <a:gd name="T47" fmla="*/ 19 h 155"/>
                  <a:gd name="T48" fmla="*/ 145 w 155"/>
                  <a:gd name="T49" fmla="*/ 41 h 155"/>
                  <a:gd name="T50" fmla="*/ 153 w 155"/>
                  <a:gd name="T51" fmla="*/ 59 h 155"/>
                  <a:gd name="T52" fmla="*/ 155 w 155"/>
                  <a:gd name="T53" fmla="*/ 78 h 155"/>
                  <a:gd name="T54" fmla="*/ 151 w 155"/>
                  <a:gd name="T55" fmla="*/ 104 h 155"/>
                  <a:gd name="T56" fmla="*/ 136 w 155"/>
                  <a:gd name="T57" fmla="*/ 127 h 155"/>
                  <a:gd name="T58" fmla="*/ 116 w 155"/>
                  <a:gd name="T59" fmla="*/ 145 h 155"/>
                  <a:gd name="T60" fmla="*/ 96 w 155"/>
                  <a:gd name="T61" fmla="*/ 153 h 155"/>
                  <a:gd name="T62" fmla="*/ 78 w 155"/>
                  <a:gd name="T63" fmla="*/ 155 h 155"/>
                  <a:gd name="T64" fmla="*/ 51 w 155"/>
                  <a:gd name="T65" fmla="*/ 151 h 155"/>
                  <a:gd name="T66" fmla="*/ 29 w 155"/>
                  <a:gd name="T67" fmla="*/ 137 h 155"/>
                  <a:gd name="T68" fmla="*/ 11 w 155"/>
                  <a:gd name="T69" fmla="*/ 116 h 155"/>
                  <a:gd name="T70" fmla="*/ 3 w 155"/>
                  <a:gd name="T71" fmla="*/ 98 h 155"/>
                  <a:gd name="T72" fmla="*/ 0 w 155"/>
                  <a:gd name="T73" fmla="*/ 78 h 155"/>
                  <a:gd name="T74" fmla="*/ 5 w 155"/>
                  <a:gd name="T75" fmla="*/ 51 h 155"/>
                  <a:gd name="T76" fmla="*/ 19 w 155"/>
                  <a:gd name="T77" fmla="*/ 29 h 155"/>
                  <a:gd name="T78" fmla="*/ 39 w 155"/>
                  <a:gd name="T79" fmla="*/ 10 h 155"/>
                  <a:gd name="T80" fmla="*/ 59 w 155"/>
                  <a:gd name="T81" fmla="*/ 2 h 155"/>
                  <a:gd name="T82" fmla="*/ 78 w 155"/>
                  <a:gd name="T8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155">
                    <a:moveTo>
                      <a:pt x="78" y="8"/>
                    </a:moveTo>
                    <a:lnTo>
                      <a:pt x="61" y="10"/>
                    </a:lnTo>
                    <a:lnTo>
                      <a:pt x="43" y="19"/>
                    </a:lnTo>
                    <a:lnTo>
                      <a:pt x="25" y="35"/>
                    </a:lnTo>
                    <a:lnTo>
                      <a:pt x="13" y="55"/>
                    </a:lnTo>
                    <a:lnTo>
                      <a:pt x="9" y="78"/>
                    </a:lnTo>
                    <a:lnTo>
                      <a:pt x="11" y="96"/>
                    </a:lnTo>
                    <a:lnTo>
                      <a:pt x="19" y="112"/>
                    </a:lnTo>
                    <a:lnTo>
                      <a:pt x="33" y="131"/>
                    </a:lnTo>
                    <a:lnTo>
                      <a:pt x="55" y="143"/>
                    </a:lnTo>
                    <a:lnTo>
                      <a:pt x="78" y="147"/>
                    </a:lnTo>
                    <a:lnTo>
                      <a:pt x="94" y="145"/>
                    </a:lnTo>
                    <a:lnTo>
                      <a:pt x="112" y="139"/>
                    </a:lnTo>
                    <a:lnTo>
                      <a:pt x="130" y="123"/>
                    </a:lnTo>
                    <a:lnTo>
                      <a:pt x="143" y="102"/>
                    </a:lnTo>
                    <a:lnTo>
                      <a:pt x="147" y="78"/>
                    </a:lnTo>
                    <a:lnTo>
                      <a:pt x="145" y="61"/>
                    </a:lnTo>
                    <a:lnTo>
                      <a:pt x="136" y="45"/>
                    </a:lnTo>
                    <a:lnTo>
                      <a:pt x="122" y="25"/>
                    </a:lnTo>
                    <a:lnTo>
                      <a:pt x="100" y="12"/>
                    </a:lnTo>
                    <a:lnTo>
                      <a:pt x="78" y="8"/>
                    </a:lnTo>
                    <a:close/>
                    <a:moveTo>
                      <a:pt x="78" y="0"/>
                    </a:moveTo>
                    <a:lnTo>
                      <a:pt x="104" y="6"/>
                    </a:lnTo>
                    <a:lnTo>
                      <a:pt x="126" y="19"/>
                    </a:lnTo>
                    <a:lnTo>
                      <a:pt x="145" y="41"/>
                    </a:lnTo>
                    <a:lnTo>
                      <a:pt x="153" y="59"/>
                    </a:lnTo>
                    <a:lnTo>
                      <a:pt x="155" y="78"/>
                    </a:lnTo>
                    <a:lnTo>
                      <a:pt x="151" y="104"/>
                    </a:lnTo>
                    <a:lnTo>
                      <a:pt x="136" y="127"/>
                    </a:lnTo>
                    <a:lnTo>
                      <a:pt x="116" y="145"/>
                    </a:lnTo>
                    <a:lnTo>
                      <a:pt x="96" y="153"/>
                    </a:lnTo>
                    <a:lnTo>
                      <a:pt x="78" y="155"/>
                    </a:lnTo>
                    <a:lnTo>
                      <a:pt x="51" y="151"/>
                    </a:lnTo>
                    <a:lnTo>
                      <a:pt x="29" y="137"/>
                    </a:lnTo>
                    <a:lnTo>
                      <a:pt x="11" y="116"/>
                    </a:lnTo>
                    <a:lnTo>
                      <a:pt x="3" y="98"/>
                    </a:lnTo>
                    <a:lnTo>
                      <a:pt x="0" y="78"/>
                    </a:lnTo>
                    <a:lnTo>
                      <a:pt x="5" y="51"/>
                    </a:lnTo>
                    <a:lnTo>
                      <a:pt x="19" y="29"/>
                    </a:lnTo>
                    <a:lnTo>
                      <a:pt x="39" y="10"/>
                    </a:lnTo>
                    <a:lnTo>
                      <a:pt x="59" y="2"/>
                    </a:lnTo>
                    <a:lnTo>
                      <a:pt x="78" y="0"/>
                    </a:lnTo>
                    <a:close/>
                  </a:path>
                </a:pathLst>
              </a:custGeom>
              <a:solidFill>
                <a:srgbClr val="FFFFFF"/>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a:solidFill>
                    <a:srgbClr val="002060"/>
                  </a:solidFill>
                </a:endParaRPr>
              </a:p>
            </p:txBody>
          </p:sp>
          <p:sp>
            <p:nvSpPr>
              <p:cNvPr id="11" name="Freeform 211"/>
              <p:cNvSpPr>
                <a:spLocks/>
              </p:cNvSpPr>
              <p:nvPr/>
            </p:nvSpPr>
            <p:spPr bwMode="auto">
              <a:xfrm>
                <a:off x="5651968" y="3817031"/>
                <a:ext cx="255312" cy="226625"/>
              </a:xfrm>
              <a:custGeom>
                <a:avLst/>
                <a:gdLst>
                  <a:gd name="T0" fmla="*/ 2 w 89"/>
                  <a:gd name="T1" fmla="*/ 0 h 79"/>
                  <a:gd name="T2" fmla="*/ 6 w 89"/>
                  <a:gd name="T3" fmla="*/ 4 h 79"/>
                  <a:gd name="T4" fmla="*/ 6 w 89"/>
                  <a:gd name="T5" fmla="*/ 71 h 79"/>
                  <a:gd name="T6" fmla="*/ 87 w 89"/>
                  <a:gd name="T7" fmla="*/ 71 h 79"/>
                  <a:gd name="T8" fmla="*/ 89 w 89"/>
                  <a:gd name="T9" fmla="*/ 75 h 79"/>
                  <a:gd name="T10" fmla="*/ 87 w 89"/>
                  <a:gd name="T11" fmla="*/ 79 h 79"/>
                  <a:gd name="T12" fmla="*/ 6 w 89"/>
                  <a:gd name="T13" fmla="*/ 79 h 79"/>
                  <a:gd name="T14" fmla="*/ 2 w 89"/>
                  <a:gd name="T15" fmla="*/ 77 h 79"/>
                  <a:gd name="T16" fmla="*/ 0 w 89"/>
                  <a:gd name="T17" fmla="*/ 75 h 79"/>
                  <a:gd name="T18" fmla="*/ 0 w 89"/>
                  <a:gd name="T19" fmla="*/ 71 h 79"/>
                  <a:gd name="T20" fmla="*/ 0 w 89"/>
                  <a:gd name="T21" fmla="*/ 4 h 79"/>
                  <a:gd name="T22" fmla="*/ 2 w 89"/>
                  <a:gd name="T2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79">
                    <a:moveTo>
                      <a:pt x="2" y="0"/>
                    </a:moveTo>
                    <a:lnTo>
                      <a:pt x="6" y="4"/>
                    </a:lnTo>
                    <a:lnTo>
                      <a:pt x="6" y="71"/>
                    </a:lnTo>
                    <a:lnTo>
                      <a:pt x="87" y="71"/>
                    </a:lnTo>
                    <a:lnTo>
                      <a:pt x="89" y="75"/>
                    </a:lnTo>
                    <a:lnTo>
                      <a:pt x="87" y="79"/>
                    </a:lnTo>
                    <a:lnTo>
                      <a:pt x="6" y="79"/>
                    </a:lnTo>
                    <a:lnTo>
                      <a:pt x="2" y="77"/>
                    </a:lnTo>
                    <a:lnTo>
                      <a:pt x="0" y="75"/>
                    </a:lnTo>
                    <a:lnTo>
                      <a:pt x="0" y="71"/>
                    </a:lnTo>
                    <a:lnTo>
                      <a:pt x="0" y="4"/>
                    </a:lnTo>
                    <a:lnTo>
                      <a:pt x="2" y="0"/>
                    </a:lnTo>
                    <a:close/>
                  </a:path>
                </a:pathLst>
              </a:custGeom>
              <a:solidFill>
                <a:srgbClr val="E4F3F0"/>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a:solidFill>
                    <a:srgbClr val="002060"/>
                  </a:solidFill>
                </a:endParaRPr>
              </a:p>
            </p:txBody>
          </p:sp>
          <p:sp>
            <p:nvSpPr>
              <p:cNvPr id="12" name="Freeform 212"/>
              <p:cNvSpPr>
                <a:spLocks/>
              </p:cNvSpPr>
              <p:nvPr/>
            </p:nvSpPr>
            <p:spPr bwMode="auto">
              <a:xfrm>
                <a:off x="5692129" y="3822769"/>
                <a:ext cx="209413" cy="180726"/>
              </a:xfrm>
              <a:custGeom>
                <a:avLst/>
                <a:gdLst>
                  <a:gd name="T0" fmla="*/ 69 w 73"/>
                  <a:gd name="T1" fmla="*/ 0 h 63"/>
                  <a:gd name="T2" fmla="*/ 71 w 73"/>
                  <a:gd name="T3" fmla="*/ 2 h 63"/>
                  <a:gd name="T4" fmla="*/ 73 w 73"/>
                  <a:gd name="T5" fmla="*/ 4 h 63"/>
                  <a:gd name="T6" fmla="*/ 69 w 73"/>
                  <a:gd name="T7" fmla="*/ 27 h 63"/>
                  <a:gd name="T8" fmla="*/ 65 w 73"/>
                  <a:gd name="T9" fmla="*/ 31 h 63"/>
                  <a:gd name="T10" fmla="*/ 63 w 73"/>
                  <a:gd name="T11" fmla="*/ 27 h 63"/>
                  <a:gd name="T12" fmla="*/ 65 w 73"/>
                  <a:gd name="T13" fmla="*/ 16 h 63"/>
                  <a:gd name="T14" fmla="*/ 45 w 73"/>
                  <a:gd name="T15" fmla="*/ 43 h 63"/>
                  <a:gd name="T16" fmla="*/ 43 w 73"/>
                  <a:gd name="T17" fmla="*/ 45 h 63"/>
                  <a:gd name="T18" fmla="*/ 39 w 73"/>
                  <a:gd name="T19" fmla="*/ 45 h 63"/>
                  <a:gd name="T20" fmla="*/ 27 w 73"/>
                  <a:gd name="T21" fmla="*/ 35 h 63"/>
                  <a:gd name="T22" fmla="*/ 6 w 73"/>
                  <a:gd name="T23" fmla="*/ 61 h 63"/>
                  <a:gd name="T24" fmla="*/ 4 w 73"/>
                  <a:gd name="T25" fmla="*/ 63 h 63"/>
                  <a:gd name="T26" fmla="*/ 0 w 73"/>
                  <a:gd name="T27" fmla="*/ 63 h 63"/>
                  <a:gd name="T28" fmla="*/ 0 w 73"/>
                  <a:gd name="T29" fmla="*/ 57 h 63"/>
                  <a:gd name="T30" fmla="*/ 20 w 73"/>
                  <a:gd name="T31" fmla="*/ 27 h 63"/>
                  <a:gd name="T32" fmla="*/ 24 w 73"/>
                  <a:gd name="T33" fmla="*/ 24 h 63"/>
                  <a:gd name="T34" fmla="*/ 27 w 73"/>
                  <a:gd name="T35" fmla="*/ 24 h 63"/>
                  <a:gd name="T36" fmla="*/ 41 w 73"/>
                  <a:gd name="T37" fmla="*/ 35 h 63"/>
                  <a:gd name="T38" fmla="*/ 57 w 73"/>
                  <a:gd name="T39" fmla="*/ 10 h 63"/>
                  <a:gd name="T40" fmla="*/ 49 w 73"/>
                  <a:gd name="T41" fmla="*/ 10 h 63"/>
                  <a:gd name="T42" fmla="*/ 45 w 73"/>
                  <a:gd name="T43" fmla="*/ 8 h 63"/>
                  <a:gd name="T44" fmla="*/ 47 w 73"/>
                  <a:gd name="T45" fmla="*/ 4 h 63"/>
                  <a:gd name="T46" fmla="*/ 69 w 73"/>
                  <a:gd name="T4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63">
                    <a:moveTo>
                      <a:pt x="69" y="0"/>
                    </a:moveTo>
                    <a:lnTo>
                      <a:pt x="71" y="2"/>
                    </a:lnTo>
                    <a:lnTo>
                      <a:pt x="73" y="4"/>
                    </a:lnTo>
                    <a:lnTo>
                      <a:pt x="69" y="27"/>
                    </a:lnTo>
                    <a:lnTo>
                      <a:pt x="65" y="31"/>
                    </a:lnTo>
                    <a:lnTo>
                      <a:pt x="63" y="27"/>
                    </a:lnTo>
                    <a:lnTo>
                      <a:pt x="65" y="16"/>
                    </a:lnTo>
                    <a:lnTo>
                      <a:pt x="45" y="43"/>
                    </a:lnTo>
                    <a:lnTo>
                      <a:pt x="43" y="45"/>
                    </a:lnTo>
                    <a:lnTo>
                      <a:pt x="39" y="45"/>
                    </a:lnTo>
                    <a:lnTo>
                      <a:pt x="27" y="35"/>
                    </a:lnTo>
                    <a:lnTo>
                      <a:pt x="6" y="61"/>
                    </a:lnTo>
                    <a:lnTo>
                      <a:pt x="4" y="63"/>
                    </a:lnTo>
                    <a:lnTo>
                      <a:pt x="0" y="63"/>
                    </a:lnTo>
                    <a:lnTo>
                      <a:pt x="0" y="57"/>
                    </a:lnTo>
                    <a:lnTo>
                      <a:pt x="20" y="27"/>
                    </a:lnTo>
                    <a:lnTo>
                      <a:pt x="24" y="24"/>
                    </a:lnTo>
                    <a:lnTo>
                      <a:pt x="27" y="24"/>
                    </a:lnTo>
                    <a:lnTo>
                      <a:pt x="41" y="35"/>
                    </a:lnTo>
                    <a:lnTo>
                      <a:pt x="57" y="10"/>
                    </a:lnTo>
                    <a:lnTo>
                      <a:pt x="49" y="10"/>
                    </a:lnTo>
                    <a:lnTo>
                      <a:pt x="45" y="8"/>
                    </a:lnTo>
                    <a:lnTo>
                      <a:pt x="47" y="4"/>
                    </a:lnTo>
                    <a:lnTo>
                      <a:pt x="69" y="0"/>
                    </a:lnTo>
                    <a:close/>
                  </a:path>
                </a:pathLst>
              </a:custGeom>
              <a:solidFill>
                <a:srgbClr val="E4F3F0"/>
              </a:solidFill>
              <a:ln w="0">
                <a:noFill/>
                <a:prstDash val="solid"/>
                <a:round/>
                <a:headEnd/>
                <a:tailEnd/>
              </a:ln>
            </p:spPr>
            <p:txBody>
              <a:bodyPr vert="horz" wrap="square" lIns="121882" tIns="60941" rIns="121882" bIns="60941" numCol="1" anchor="t" anchorCtr="0" compatLnSpc="1">
                <a:prstTxWarp prst="textNoShape">
                  <a:avLst/>
                </a:prstTxWarp>
              </a:bodyPr>
              <a:lstStyle/>
              <a:p>
                <a:endParaRPr lang="zh-CN" altLang="en-US">
                  <a:solidFill>
                    <a:srgbClr val="002060"/>
                  </a:solidFill>
                </a:endParaRPr>
              </a:p>
            </p:txBody>
          </p:sp>
        </p:grpSp>
      </p:grpSp>
      <p:sp>
        <p:nvSpPr>
          <p:cNvPr id="64" name="Text Placeholder 7"/>
          <p:cNvSpPr txBox="1">
            <a:spLocks/>
          </p:cNvSpPr>
          <p:nvPr/>
        </p:nvSpPr>
        <p:spPr>
          <a:xfrm>
            <a:off x="1298482" y="1562406"/>
            <a:ext cx="2519332" cy="338358"/>
          </a:xfrm>
          <a:prstGeom prst="rect">
            <a:avLst/>
          </a:prstGeom>
        </p:spPr>
        <p:txBody>
          <a:bodyPr vert="horz" lIns="0" tIns="98462" rIns="0" bIns="98462"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r>
              <a:rPr lang="en-VN" sz="2000">
                <a:solidFill>
                  <a:srgbClr val="002060"/>
                </a:solidFill>
                <a:latin typeface="Calibri" panose="020F0502020204030204" pitchFamily="34" charset="0"/>
                <a:cs typeface="Calibri" panose="020F0502020204030204" pitchFamily="34" charset="0"/>
              </a:rPr>
              <a:t>Thiếu sự giúp đỡ, sẻ chia</a:t>
            </a:r>
          </a:p>
        </p:txBody>
      </p:sp>
      <p:sp>
        <p:nvSpPr>
          <p:cNvPr id="66" name="Text Placeholder 7"/>
          <p:cNvSpPr txBox="1">
            <a:spLocks/>
          </p:cNvSpPr>
          <p:nvPr/>
        </p:nvSpPr>
        <p:spPr>
          <a:xfrm>
            <a:off x="1298482" y="3175939"/>
            <a:ext cx="2519332" cy="338358"/>
          </a:xfrm>
          <a:prstGeom prst="rect">
            <a:avLst/>
          </a:prstGeom>
        </p:spPr>
        <p:txBody>
          <a:bodyPr vert="horz" lIns="0" tIns="98462" rIns="0" bIns="98462"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r>
              <a:rPr lang="vi-VN" altLang="zh-CN" sz="2000" dirty="0">
                <a:solidFill>
                  <a:srgbClr val="002060"/>
                </a:solidFill>
                <a:latin typeface="Calibri" panose="020F0502020204030204" pitchFamily="34" charset="0"/>
                <a:ea typeface="微软雅黑" panose="020B0503020204020204" pitchFamily="34" charset="-122"/>
                <a:cs typeface="Calibri" panose="020F0502020204030204" pitchFamily="34" charset="0"/>
              </a:rPr>
              <a:t>Chưa biết cách thể hiện tình cảm qua lời nói và hành động</a:t>
            </a:r>
            <a:endParaRPr lang="zh-CN" altLang="en-US" sz="2000" dirty="0">
              <a:solidFill>
                <a:srgbClr val="002060"/>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68" name="Text Placeholder 7"/>
          <p:cNvSpPr txBox="1">
            <a:spLocks/>
          </p:cNvSpPr>
          <p:nvPr/>
        </p:nvSpPr>
        <p:spPr>
          <a:xfrm>
            <a:off x="1298482" y="4913525"/>
            <a:ext cx="2519332" cy="338358"/>
          </a:xfrm>
          <a:prstGeom prst="rect">
            <a:avLst/>
          </a:prstGeom>
        </p:spPr>
        <p:txBody>
          <a:bodyPr vert="horz" lIns="0" tIns="98462" rIns="0" bIns="98462"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r>
              <a:rPr lang="vi-VN" altLang="zh-CN" sz="2000" dirty="0">
                <a:solidFill>
                  <a:srgbClr val="002060"/>
                </a:solidFill>
                <a:latin typeface="Calibri" panose="020F0502020204030204" pitchFamily="34" charset="0"/>
                <a:ea typeface="微软雅黑" panose="020B0503020204020204" pitchFamily="34" charset="-122"/>
                <a:cs typeface="Calibri" panose="020F0502020204030204" pitchFamily="34" charset="0"/>
              </a:rPr>
              <a:t>Chưa có sự động viên, khích lệ</a:t>
            </a:r>
            <a:endParaRPr lang="zh-CN" altLang="en-US" sz="2000" dirty="0">
              <a:solidFill>
                <a:srgbClr val="002060"/>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70" name="Text Placeholder 7"/>
          <p:cNvSpPr txBox="1">
            <a:spLocks/>
          </p:cNvSpPr>
          <p:nvPr/>
        </p:nvSpPr>
        <p:spPr>
          <a:xfrm>
            <a:off x="8583967" y="2178480"/>
            <a:ext cx="2519332" cy="338358"/>
          </a:xfrm>
          <a:prstGeom prst="rect">
            <a:avLst/>
          </a:prstGeom>
        </p:spPr>
        <p:txBody>
          <a:bodyPr vert="horz" lIns="0" tIns="98462" rIns="0" bIns="98462"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r>
              <a:rPr lang="en-US" sz="2000">
                <a:solidFill>
                  <a:srgbClr val="002060"/>
                </a:solidFill>
                <a:latin typeface="Calibri" panose="020F0502020204030204" pitchFamily="34" charset="0"/>
                <a:cs typeface="Calibri" panose="020F0502020204030204" pitchFamily="34" charset="0"/>
              </a:rPr>
              <a:t>K</a:t>
            </a:r>
            <a:r>
              <a:rPr lang="en-VN" sz="2000">
                <a:solidFill>
                  <a:srgbClr val="002060"/>
                </a:solidFill>
                <a:latin typeface="Calibri" panose="020F0502020204030204" pitchFamily="34" charset="0"/>
                <a:cs typeface="Calibri" panose="020F0502020204030204" pitchFamily="34" charset="0"/>
              </a:rPr>
              <a:t>hông cảm thông</a:t>
            </a:r>
          </a:p>
        </p:txBody>
      </p:sp>
      <p:sp>
        <p:nvSpPr>
          <p:cNvPr id="72" name="Text Placeholder 7"/>
          <p:cNvSpPr txBox="1">
            <a:spLocks/>
          </p:cNvSpPr>
          <p:nvPr/>
        </p:nvSpPr>
        <p:spPr>
          <a:xfrm>
            <a:off x="8583967" y="4018624"/>
            <a:ext cx="2519332" cy="338358"/>
          </a:xfrm>
          <a:prstGeom prst="rect">
            <a:avLst/>
          </a:prstGeom>
        </p:spPr>
        <p:txBody>
          <a:bodyPr vert="horz" lIns="0" tIns="98462" rIns="0" bIns="98462"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r>
              <a:rPr lang="vi-VN" altLang="zh-CN" sz="2000" dirty="0">
                <a:solidFill>
                  <a:srgbClr val="002060"/>
                </a:solidFill>
                <a:latin typeface="Calibri" panose="020F0502020204030204" pitchFamily="34" charset="0"/>
                <a:ea typeface="微软雅黑" panose="020B0503020204020204" pitchFamily="34" charset="-122"/>
                <a:cs typeface="Calibri" panose="020F0502020204030204" pitchFamily="34" charset="0"/>
              </a:rPr>
              <a:t>Thiếu sự lắng nghe</a:t>
            </a:r>
            <a:endParaRPr lang="zh-CN" altLang="en-US" sz="2000" dirty="0">
              <a:solidFill>
                <a:srgbClr val="002060"/>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74" name="Text Placeholder 7"/>
          <p:cNvSpPr txBox="1">
            <a:spLocks/>
          </p:cNvSpPr>
          <p:nvPr/>
        </p:nvSpPr>
        <p:spPr>
          <a:xfrm>
            <a:off x="8583967" y="5550553"/>
            <a:ext cx="2519332" cy="338358"/>
          </a:xfrm>
          <a:prstGeom prst="rect">
            <a:avLst/>
          </a:prstGeom>
        </p:spPr>
        <p:txBody>
          <a:bodyPr vert="horz" lIns="0" tIns="98462" rIns="0" bIns="98462"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r>
              <a:rPr lang="vi-VN" altLang="zh-CN" sz="2000" dirty="0">
                <a:solidFill>
                  <a:srgbClr val="002060"/>
                </a:solidFill>
                <a:latin typeface="Calibri" panose="020F0502020204030204" pitchFamily="34" charset="0"/>
                <a:ea typeface="微软雅黑" panose="020B0503020204020204" pitchFamily="34" charset="-122"/>
                <a:cs typeface="Calibri" panose="020F0502020204030204" pitchFamily="34" charset="0"/>
              </a:rPr>
              <a:t>Thiếu sự tôn trọng</a:t>
            </a:r>
            <a:endParaRPr lang="zh-CN" altLang="en-US" sz="2000" dirty="0">
              <a:solidFill>
                <a:srgbClr val="002060"/>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58" name="文本框 32"/>
          <p:cNvSpPr txBox="1"/>
          <p:nvPr/>
        </p:nvSpPr>
        <p:spPr>
          <a:xfrm>
            <a:off x="355054" y="357607"/>
            <a:ext cx="9840596" cy="379441"/>
          </a:xfrm>
          <a:prstGeom prst="rect">
            <a:avLst/>
          </a:prstGeom>
          <a:noFill/>
        </p:spPr>
        <p:txBody>
          <a:bodyPr wrap="none" lIns="91417" tIns="45709" rIns="91417" bIns="45709">
            <a:spAutoFit/>
          </a:bodyPr>
          <a:lstStyle/>
          <a:p>
            <a:r>
              <a:rPr lang="vi-VN" altLang="zh-CN" sz="1866" dirty="0">
                <a:solidFill>
                  <a:srgbClr val="002060"/>
                </a:solidFill>
                <a:latin typeface="Arial" panose="020B0604020202020204" pitchFamily="34" charset="0"/>
                <a:ea typeface="微软雅黑" panose="020B0503020204020204" pitchFamily="34" charset="-122"/>
                <a:sym typeface="Arial" panose="020B0604020202020204" pitchFamily="34" charset="0"/>
              </a:rPr>
              <a:t>MỘT SỐ KHÓ KHĂN EM CÓ THỂ GẶP PHẢI KHI GIAO TIẾP ỨNG XỬ TRONG GIA ĐÌNH</a:t>
            </a:r>
            <a:endParaRPr lang="en-US" altLang="zh-CN" sz="1866"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矩形 58"/>
          <p:cNvSpPr/>
          <p:nvPr/>
        </p:nvSpPr>
        <p:spPr>
          <a:xfrm>
            <a:off x="1617" y="261626"/>
            <a:ext cx="213755"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096">
              <a:defRPr/>
            </a:pPr>
            <a:endParaRPr lang="zh-CN" altLang="en-US" sz="1866" dirty="0">
              <a:solidFill>
                <a:srgbClr val="E7E6E6">
                  <a:lumMod val="50000"/>
                </a:srgbClr>
              </a:solidFill>
              <a:cs typeface="+mn-ea"/>
              <a:sym typeface="+mn-lt"/>
            </a:endParaRPr>
          </a:p>
        </p:txBody>
      </p:sp>
      <p:sp>
        <p:nvSpPr>
          <p:cNvPr id="28" name="Text Placeholder 7">
            <a:extLst>
              <a:ext uri="{FF2B5EF4-FFF2-40B4-BE49-F238E27FC236}">
                <a16:creationId xmlns:a16="http://schemas.microsoft.com/office/drawing/2014/main" id="{D7D12B6D-1376-3588-DEB0-975CD7B1DAE1}"/>
              </a:ext>
            </a:extLst>
          </p:cNvPr>
          <p:cNvSpPr txBox="1">
            <a:spLocks/>
          </p:cNvSpPr>
          <p:nvPr/>
        </p:nvSpPr>
        <p:spPr>
          <a:xfrm>
            <a:off x="1123359" y="2307146"/>
            <a:ext cx="2782088" cy="338358"/>
          </a:xfrm>
          <a:prstGeom prst="rect">
            <a:avLst/>
          </a:prstGeom>
        </p:spPr>
        <p:txBody>
          <a:bodyPr vert="horz" lIns="0" tIns="98462" rIns="0" bIns="98462"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r>
              <a:rPr lang="en-US" sz="2000">
                <a:solidFill>
                  <a:srgbClr val="002060"/>
                </a:solidFill>
                <a:latin typeface="Calibri" panose="020F0502020204030204" pitchFamily="34" charset="0"/>
                <a:cs typeface="Calibri" panose="020F0502020204030204" pitchFamily="34" charset="0"/>
              </a:rPr>
              <a:t>Nhiều việc ngại khó nói ra</a:t>
            </a:r>
            <a:endParaRPr lang="en-VN" sz="2000">
              <a:solidFill>
                <a:srgbClr val="002060"/>
              </a:solidFill>
              <a:latin typeface="Calibri" panose="020F0502020204030204" pitchFamily="34" charset="0"/>
              <a:cs typeface="Calibri" panose="020F0502020204030204" pitchFamily="34" charset="0"/>
            </a:endParaRPr>
          </a:p>
        </p:txBody>
      </p:sp>
      <p:sp>
        <p:nvSpPr>
          <p:cNvPr id="29" name="Text Placeholder 7">
            <a:extLst>
              <a:ext uri="{FF2B5EF4-FFF2-40B4-BE49-F238E27FC236}">
                <a16:creationId xmlns:a16="http://schemas.microsoft.com/office/drawing/2014/main" id="{0933622A-3F97-1845-E4D0-A63B5B7BBC6A}"/>
              </a:ext>
            </a:extLst>
          </p:cNvPr>
          <p:cNvSpPr txBox="1">
            <a:spLocks/>
          </p:cNvSpPr>
          <p:nvPr/>
        </p:nvSpPr>
        <p:spPr>
          <a:xfrm>
            <a:off x="840210" y="5860268"/>
            <a:ext cx="3240360" cy="338358"/>
          </a:xfrm>
          <a:prstGeom prst="rect">
            <a:avLst/>
          </a:prstGeom>
        </p:spPr>
        <p:txBody>
          <a:bodyPr vert="horz" lIns="0" tIns="98462" rIns="0" bIns="98462"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r>
              <a:rPr lang="en-US" sz="1800">
                <a:solidFill>
                  <a:schemeClr val="accent1">
                    <a:lumMod val="50000"/>
                  </a:schemeClr>
                </a:solidFill>
                <a:latin typeface="Times New Roman" panose="02020603050405020304" pitchFamily="18" charset="0"/>
                <a:cs typeface="Times New Roman" panose="02020603050405020304" pitchFamily="18" charset="0"/>
              </a:rPr>
              <a:t>Các thành viên trong gia đình chưa tìm được tiếng nói chung</a:t>
            </a:r>
            <a:endParaRPr lang="en-VN" sz="180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3480691"/>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right)">
                                      <p:cBhvr>
                                        <p:cTn id="15" dur="500"/>
                                        <p:tgtEl>
                                          <p:spTgt spid="2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right)">
                                      <p:cBhvr>
                                        <p:cTn id="31" dur="500"/>
                                        <p:tgtEl>
                                          <p:spTgt spid="22"/>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up)">
                                      <p:cBhvr>
                                        <p:cTn id="35" dur="500"/>
                                        <p:tgtEl>
                                          <p:spTgt spid="19"/>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right)">
                                      <p:cBhvr>
                                        <p:cTn id="43" dur="500"/>
                                        <p:tgtEl>
                                          <p:spTgt spid="24"/>
                                        </p:tgtEl>
                                      </p:cBhvr>
                                    </p:animEffect>
                                  </p:childTnLst>
                                </p:cTn>
                              </p:par>
                              <p:par>
                                <p:cTn id="44" presetID="22" presetClass="entr" presetSubtype="2"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right)">
                                      <p:cBhvr>
                                        <p:cTn id="46" dur="500"/>
                                        <p:tgtEl>
                                          <p:spTgt spid="26"/>
                                        </p:tgtEl>
                                      </p:cBhvr>
                                    </p:animEffect>
                                  </p:childTnLst>
                                </p:cTn>
                              </p:par>
                              <p:par>
                                <p:cTn id="47" presetID="22" presetClass="entr" presetSubtype="8"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par>
                                <p:cTn id="50" presetID="22" presetClass="entr" presetSubtype="8"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500"/>
                                        <p:tgtEl>
                                          <p:spTgt spid="4"/>
                                        </p:tgtEl>
                                      </p:cBhvr>
                                    </p:animEffect>
                                  </p:childTnLst>
                                </p:cTn>
                              </p:par>
                              <p:par>
                                <p:cTn id="53" presetID="22" presetClass="entr" presetSubtype="2"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ipe(right)">
                                      <p:cBhvr>
                                        <p:cTn id="55" dur="500"/>
                                        <p:tgtEl>
                                          <p:spTgt spid="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64">
                                            <p:txEl>
                                              <p:pRg st="0" end="0"/>
                                            </p:txEl>
                                          </p:spTgt>
                                        </p:tgtEl>
                                        <p:attrNameLst>
                                          <p:attrName>style.visibility</p:attrName>
                                        </p:attrNameLst>
                                      </p:cBhvr>
                                      <p:to>
                                        <p:strVal val="visible"/>
                                      </p:to>
                                    </p:set>
                                    <p:anim calcmode="lin" valueType="num">
                                      <p:cBhvr>
                                        <p:cTn id="59" dur="4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60" dur="4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61" dur="400"/>
                                        <p:tgtEl>
                                          <p:spTgt spid="64">
                                            <p:txEl>
                                              <p:pRg st="0" end="0"/>
                                            </p:txEl>
                                          </p:spTgt>
                                        </p:tgtEl>
                                      </p:cBhvr>
                                    </p:animEffect>
                                  </p:childTnLst>
                                </p:cTn>
                              </p:par>
                            </p:childTnLst>
                          </p:cTn>
                        </p:par>
                        <p:par>
                          <p:cTn id="62" fill="hold">
                            <p:stCondLst>
                              <p:cond delay="5400"/>
                            </p:stCondLst>
                            <p:childTnLst>
                              <p:par>
                                <p:cTn id="63" presetID="53" presetClass="entr" presetSubtype="16" fill="hold" grpId="0" nodeType="afterEffect">
                                  <p:stCondLst>
                                    <p:cond delay="0"/>
                                  </p:stCondLst>
                                  <p:childTnLst>
                                    <p:set>
                                      <p:cBhvr>
                                        <p:cTn id="64" dur="1" fill="hold">
                                          <p:stCondLst>
                                            <p:cond delay="0"/>
                                          </p:stCondLst>
                                        </p:cTn>
                                        <p:tgtEl>
                                          <p:spTgt spid="66">
                                            <p:txEl>
                                              <p:pRg st="0" end="0"/>
                                            </p:txEl>
                                          </p:spTgt>
                                        </p:tgtEl>
                                        <p:attrNameLst>
                                          <p:attrName>style.visibility</p:attrName>
                                        </p:attrNameLst>
                                      </p:cBhvr>
                                      <p:to>
                                        <p:strVal val="visible"/>
                                      </p:to>
                                    </p:set>
                                    <p:anim calcmode="lin" valueType="num">
                                      <p:cBhvr>
                                        <p:cTn id="65" dur="400" fill="hold"/>
                                        <p:tgtEl>
                                          <p:spTgt spid="66">
                                            <p:txEl>
                                              <p:pRg st="0" end="0"/>
                                            </p:txEl>
                                          </p:spTgt>
                                        </p:tgtEl>
                                        <p:attrNameLst>
                                          <p:attrName>ppt_w</p:attrName>
                                        </p:attrNameLst>
                                      </p:cBhvr>
                                      <p:tavLst>
                                        <p:tav tm="0">
                                          <p:val>
                                            <p:fltVal val="0"/>
                                          </p:val>
                                        </p:tav>
                                        <p:tav tm="100000">
                                          <p:val>
                                            <p:strVal val="#ppt_w"/>
                                          </p:val>
                                        </p:tav>
                                      </p:tavLst>
                                    </p:anim>
                                    <p:anim calcmode="lin" valueType="num">
                                      <p:cBhvr>
                                        <p:cTn id="66" dur="400" fill="hold"/>
                                        <p:tgtEl>
                                          <p:spTgt spid="66">
                                            <p:txEl>
                                              <p:pRg st="0" end="0"/>
                                            </p:txEl>
                                          </p:spTgt>
                                        </p:tgtEl>
                                        <p:attrNameLst>
                                          <p:attrName>ppt_h</p:attrName>
                                        </p:attrNameLst>
                                      </p:cBhvr>
                                      <p:tavLst>
                                        <p:tav tm="0">
                                          <p:val>
                                            <p:fltVal val="0"/>
                                          </p:val>
                                        </p:tav>
                                        <p:tav tm="100000">
                                          <p:val>
                                            <p:strVal val="#ppt_h"/>
                                          </p:val>
                                        </p:tav>
                                      </p:tavLst>
                                    </p:anim>
                                    <p:animEffect transition="in" filter="fade">
                                      <p:cBhvr>
                                        <p:cTn id="67" dur="400"/>
                                        <p:tgtEl>
                                          <p:spTgt spid="66">
                                            <p:txEl>
                                              <p:pRg st="0" end="0"/>
                                            </p:txEl>
                                          </p:spTgt>
                                        </p:tgtEl>
                                      </p:cBhvr>
                                    </p:animEffect>
                                  </p:childTnLst>
                                </p:cTn>
                              </p:par>
                            </p:childTnLst>
                          </p:cTn>
                        </p:par>
                        <p:par>
                          <p:cTn id="68" fill="hold">
                            <p:stCondLst>
                              <p:cond delay="5800"/>
                            </p:stCondLst>
                            <p:childTnLst>
                              <p:par>
                                <p:cTn id="69" presetID="53" presetClass="entr" presetSubtype="16" fill="hold" grpId="0" nodeType="afterEffect">
                                  <p:stCondLst>
                                    <p:cond delay="0"/>
                                  </p:stCondLst>
                                  <p:childTnLst>
                                    <p:set>
                                      <p:cBhvr>
                                        <p:cTn id="70" dur="1" fill="hold">
                                          <p:stCondLst>
                                            <p:cond delay="0"/>
                                          </p:stCondLst>
                                        </p:cTn>
                                        <p:tgtEl>
                                          <p:spTgt spid="68">
                                            <p:txEl>
                                              <p:pRg st="0" end="0"/>
                                            </p:txEl>
                                          </p:spTgt>
                                        </p:tgtEl>
                                        <p:attrNameLst>
                                          <p:attrName>style.visibility</p:attrName>
                                        </p:attrNameLst>
                                      </p:cBhvr>
                                      <p:to>
                                        <p:strVal val="visible"/>
                                      </p:to>
                                    </p:set>
                                    <p:anim calcmode="lin" valueType="num">
                                      <p:cBhvr>
                                        <p:cTn id="71" dur="400" fill="hold"/>
                                        <p:tgtEl>
                                          <p:spTgt spid="68">
                                            <p:txEl>
                                              <p:pRg st="0" end="0"/>
                                            </p:txEl>
                                          </p:spTgt>
                                        </p:tgtEl>
                                        <p:attrNameLst>
                                          <p:attrName>ppt_w</p:attrName>
                                        </p:attrNameLst>
                                      </p:cBhvr>
                                      <p:tavLst>
                                        <p:tav tm="0">
                                          <p:val>
                                            <p:fltVal val="0"/>
                                          </p:val>
                                        </p:tav>
                                        <p:tav tm="100000">
                                          <p:val>
                                            <p:strVal val="#ppt_w"/>
                                          </p:val>
                                        </p:tav>
                                      </p:tavLst>
                                    </p:anim>
                                    <p:anim calcmode="lin" valueType="num">
                                      <p:cBhvr>
                                        <p:cTn id="72" dur="400" fill="hold"/>
                                        <p:tgtEl>
                                          <p:spTgt spid="68">
                                            <p:txEl>
                                              <p:pRg st="0" end="0"/>
                                            </p:txEl>
                                          </p:spTgt>
                                        </p:tgtEl>
                                        <p:attrNameLst>
                                          <p:attrName>ppt_h</p:attrName>
                                        </p:attrNameLst>
                                      </p:cBhvr>
                                      <p:tavLst>
                                        <p:tav tm="0">
                                          <p:val>
                                            <p:fltVal val="0"/>
                                          </p:val>
                                        </p:tav>
                                        <p:tav tm="100000">
                                          <p:val>
                                            <p:strVal val="#ppt_h"/>
                                          </p:val>
                                        </p:tav>
                                      </p:tavLst>
                                    </p:anim>
                                    <p:animEffect transition="in" filter="fade">
                                      <p:cBhvr>
                                        <p:cTn id="73" dur="400"/>
                                        <p:tgtEl>
                                          <p:spTgt spid="68">
                                            <p:txEl>
                                              <p:pRg st="0" end="0"/>
                                            </p:txEl>
                                          </p:spTgt>
                                        </p:tgtEl>
                                      </p:cBhvr>
                                    </p:animEffect>
                                  </p:childTnLst>
                                </p:cTn>
                              </p:par>
                            </p:childTnLst>
                          </p:cTn>
                        </p:par>
                        <p:par>
                          <p:cTn id="74" fill="hold">
                            <p:stCondLst>
                              <p:cond delay="6200"/>
                            </p:stCondLst>
                            <p:childTnLst>
                              <p:par>
                                <p:cTn id="75" presetID="53" presetClass="entr" presetSubtype="16" fill="hold" grpId="0" nodeType="afterEffect">
                                  <p:stCondLst>
                                    <p:cond delay="0"/>
                                  </p:stCondLst>
                                  <p:childTnLst>
                                    <p:set>
                                      <p:cBhvr>
                                        <p:cTn id="76" dur="1" fill="hold">
                                          <p:stCondLst>
                                            <p:cond delay="0"/>
                                          </p:stCondLst>
                                        </p:cTn>
                                        <p:tgtEl>
                                          <p:spTgt spid="70">
                                            <p:txEl>
                                              <p:pRg st="0" end="0"/>
                                            </p:txEl>
                                          </p:spTgt>
                                        </p:tgtEl>
                                        <p:attrNameLst>
                                          <p:attrName>style.visibility</p:attrName>
                                        </p:attrNameLst>
                                      </p:cBhvr>
                                      <p:to>
                                        <p:strVal val="visible"/>
                                      </p:to>
                                    </p:set>
                                    <p:anim calcmode="lin" valueType="num">
                                      <p:cBhvr>
                                        <p:cTn id="77" dur="400" fill="hold"/>
                                        <p:tgtEl>
                                          <p:spTgt spid="70">
                                            <p:txEl>
                                              <p:pRg st="0" end="0"/>
                                            </p:txEl>
                                          </p:spTgt>
                                        </p:tgtEl>
                                        <p:attrNameLst>
                                          <p:attrName>ppt_w</p:attrName>
                                        </p:attrNameLst>
                                      </p:cBhvr>
                                      <p:tavLst>
                                        <p:tav tm="0">
                                          <p:val>
                                            <p:fltVal val="0"/>
                                          </p:val>
                                        </p:tav>
                                        <p:tav tm="100000">
                                          <p:val>
                                            <p:strVal val="#ppt_w"/>
                                          </p:val>
                                        </p:tav>
                                      </p:tavLst>
                                    </p:anim>
                                    <p:anim calcmode="lin" valueType="num">
                                      <p:cBhvr>
                                        <p:cTn id="78" dur="400" fill="hold"/>
                                        <p:tgtEl>
                                          <p:spTgt spid="70">
                                            <p:txEl>
                                              <p:pRg st="0" end="0"/>
                                            </p:txEl>
                                          </p:spTgt>
                                        </p:tgtEl>
                                        <p:attrNameLst>
                                          <p:attrName>ppt_h</p:attrName>
                                        </p:attrNameLst>
                                      </p:cBhvr>
                                      <p:tavLst>
                                        <p:tav tm="0">
                                          <p:val>
                                            <p:fltVal val="0"/>
                                          </p:val>
                                        </p:tav>
                                        <p:tav tm="100000">
                                          <p:val>
                                            <p:strVal val="#ppt_h"/>
                                          </p:val>
                                        </p:tav>
                                      </p:tavLst>
                                    </p:anim>
                                    <p:animEffect transition="in" filter="fade">
                                      <p:cBhvr>
                                        <p:cTn id="79" dur="400"/>
                                        <p:tgtEl>
                                          <p:spTgt spid="70">
                                            <p:txEl>
                                              <p:pRg st="0" end="0"/>
                                            </p:txEl>
                                          </p:spTgt>
                                        </p:tgtEl>
                                      </p:cBhvr>
                                    </p:animEffect>
                                  </p:childTnLst>
                                </p:cTn>
                              </p:par>
                            </p:childTnLst>
                          </p:cTn>
                        </p:par>
                        <p:par>
                          <p:cTn id="80" fill="hold">
                            <p:stCondLst>
                              <p:cond delay="6600"/>
                            </p:stCondLst>
                            <p:childTnLst>
                              <p:par>
                                <p:cTn id="81" presetID="53" presetClass="entr" presetSubtype="16" fill="hold" grpId="0" nodeType="afterEffect">
                                  <p:stCondLst>
                                    <p:cond delay="0"/>
                                  </p:stCondLst>
                                  <p:childTnLst>
                                    <p:set>
                                      <p:cBhvr>
                                        <p:cTn id="82" dur="1" fill="hold">
                                          <p:stCondLst>
                                            <p:cond delay="0"/>
                                          </p:stCondLst>
                                        </p:cTn>
                                        <p:tgtEl>
                                          <p:spTgt spid="72">
                                            <p:txEl>
                                              <p:pRg st="0" end="0"/>
                                            </p:txEl>
                                          </p:spTgt>
                                        </p:tgtEl>
                                        <p:attrNameLst>
                                          <p:attrName>style.visibility</p:attrName>
                                        </p:attrNameLst>
                                      </p:cBhvr>
                                      <p:to>
                                        <p:strVal val="visible"/>
                                      </p:to>
                                    </p:set>
                                    <p:anim calcmode="lin" valueType="num">
                                      <p:cBhvr>
                                        <p:cTn id="83" dur="400" fill="hold"/>
                                        <p:tgtEl>
                                          <p:spTgt spid="72">
                                            <p:txEl>
                                              <p:pRg st="0" end="0"/>
                                            </p:txEl>
                                          </p:spTgt>
                                        </p:tgtEl>
                                        <p:attrNameLst>
                                          <p:attrName>ppt_w</p:attrName>
                                        </p:attrNameLst>
                                      </p:cBhvr>
                                      <p:tavLst>
                                        <p:tav tm="0">
                                          <p:val>
                                            <p:fltVal val="0"/>
                                          </p:val>
                                        </p:tav>
                                        <p:tav tm="100000">
                                          <p:val>
                                            <p:strVal val="#ppt_w"/>
                                          </p:val>
                                        </p:tav>
                                      </p:tavLst>
                                    </p:anim>
                                    <p:anim calcmode="lin" valueType="num">
                                      <p:cBhvr>
                                        <p:cTn id="84" dur="400" fill="hold"/>
                                        <p:tgtEl>
                                          <p:spTgt spid="72">
                                            <p:txEl>
                                              <p:pRg st="0" end="0"/>
                                            </p:txEl>
                                          </p:spTgt>
                                        </p:tgtEl>
                                        <p:attrNameLst>
                                          <p:attrName>ppt_h</p:attrName>
                                        </p:attrNameLst>
                                      </p:cBhvr>
                                      <p:tavLst>
                                        <p:tav tm="0">
                                          <p:val>
                                            <p:fltVal val="0"/>
                                          </p:val>
                                        </p:tav>
                                        <p:tav tm="100000">
                                          <p:val>
                                            <p:strVal val="#ppt_h"/>
                                          </p:val>
                                        </p:tav>
                                      </p:tavLst>
                                    </p:anim>
                                    <p:animEffect transition="in" filter="fade">
                                      <p:cBhvr>
                                        <p:cTn id="85" dur="400"/>
                                        <p:tgtEl>
                                          <p:spTgt spid="72">
                                            <p:txEl>
                                              <p:pRg st="0" end="0"/>
                                            </p:txEl>
                                          </p:spTgt>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74">
                                            <p:txEl>
                                              <p:pRg st="0" end="0"/>
                                            </p:txEl>
                                          </p:spTgt>
                                        </p:tgtEl>
                                        <p:attrNameLst>
                                          <p:attrName>style.visibility</p:attrName>
                                        </p:attrNameLst>
                                      </p:cBhvr>
                                      <p:to>
                                        <p:strVal val="visible"/>
                                      </p:to>
                                    </p:set>
                                    <p:anim calcmode="lin" valueType="num">
                                      <p:cBhvr>
                                        <p:cTn id="89" dur="400" fill="hold"/>
                                        <p:tgtEl>
                                          <p:spTgt spid="74">
                                            <p:txEl>
                                              <p:pRg st="0" end="0"/>
                                            </p:txEl>
                                          </p:spTgt>
                                        </p:tgtEl>
                                        <p:attrNameLst>
                                          <p:attrName>ppt_w</p:attrName>
                                        </p:attrNameLst>
                                      </p:cBhvr>
                                      <p:tavLst>
                                        <p:tav tm="0">
                                          <p:val>
                                            <p:fltVal val="0"/>
                                          </p:val>
                                        </p:tav>
                                        <p:tav tm="100000">
                                          <p:val>
                                            <p:strVal val="#ppt_w"/>
                                          </p:val>
                                        </p:tav>
                                      </p:tavLst>
                                    </p:anim>
                                    <p:anim calcmode="lin" valueType="num">
                                      <p:cBhvr>
                                        <p:cTn id="90" dur="400" fill="hold"/>
                                        <p:tgtEl>
                                          <p:spTgt spid="74">
                                            <p:txEl>
                                              <p:pRg st="0" end="0"/>
                                            </p:txEl>
                                          </p:spTgt>
                                        </p:tgtEl>
                                        <p:attrNameLst>
                                          <p:attrName>ppt_h</p:attrName>
                                        </p:attrNameLst>
                                      </p:cBhvr>
                                      <p:tavLst>
                                        <p:tav tm="0">
                                          <p:val>
                                            <p:fltVal val="0"/>
                                          </p:val>
                                        </p:tav>
                                        <p:tav tm="100000">
                                          <p:val>
                                            <p:strVal val="#ppt_h"/>
                                          </p:val>
                                        </p:tav>
                                      </p:tavLst>
                                    </p:anim>
                                    <p:animEffect transition="in" filter="fade">
                                      <p:cBhvr>
                                        <p:cTn id="91" dur="400"/>
                                        <p:tgtEl>
                                          <p:spTgt spid="74">
                                            <p:txEl>
                                              <p:pRg st="0" end="0"/>
                                            </p:txEl>
                                          </p:spTgt>
                                        </p:tgtEl>
                                      </p:cBhvr>
                                    </p:animEffect>
                                  </p:childTnLst>
                                </p:cTn>
                              </p:par>
                            </p:childTnLst>
                          </p:cTn>
                        </p:par>
                        <p:par>
                          <p:cTn id="92" fill="hold">
                            <p:stCondLst>
                              <p:cond delay="7400"/>
                            </p:stCondLst>
                            <p:childTnLst>
                              <p:par>
                                <p:cTn id="93" presetID="53" presetClass="entr" presetSubtype="16" fill="hold" grpId="0" nodeType="afterEffect">
                                  <p:stCondLst>
                                    <p:cond delay="0"/>
                                  </p:stCondLst>
                                  <p:childTnLst>
                                    <p:set>
                                      <p:cBhvr>
                                        <p:cTn id="94" dur="1" fill="hold">
                                          <p:stCondLst>
                                            <p:cond delay="0"/>
                                          </p:stCondLst>
                                        </p:cTn>
                                        <p:tgtEl>
                                          <p:spTgt spid="28">
                                            <p:txEl>
                                              <p:pRg st="0" end="0"/>
                                            </p:txEl>
                                          </p:spTgt>
                                        </p:tgtEl>
                                        <p:attrNameLst>
                                          <p:attrName>style.visibility</p:attrName>
                                        </p:attrNameLst>
                                      </p:cBhvr>
                                      <p:to>
                                        <p:strVal val="visible"/>
                                      </p:to>
                                    </p:set>
                                    <p:anim calcmode="lin" valueType="num">
                                      <p:cBhvr>
                                        <p:cTn id="95" dur="4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96" dur="4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97" dur="400"/>
                                        <p:tgtEl>
                                          <p:spTgt spid="28">
                                            <p:txEl>
                                              <p:pRg st="0" end="0"/>
                                            </p:txEl>
                                          </p:spTgt>
                                        </p:tgtEl>
                                      </p:cBhvr>
                                    </p:animEffect>
                                  </p:childTnLst>
                                </p:cTn>
                              </p:par>
                            </p:childTnLst>
                          </p:cTn>
                        </p:par>
                        <p:par>
                          <p:cTn id="98" fill="hold">
                            <p:stCondLst>
                              <p:cond delay="7800"/>
                            </p:stCondLst>
                            <p:childTnLst>
                              <p:par>
                                <p:cTn id="99" presetID="53" presetClass="entr" presetSubtype="16" fill="hold" grpId="0" nodeType="afterEffect">
                                  <p:stCondLst>
                                    <p:cond delay="0"/>
                                  </p:st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p:cTn id="101" dur="4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102" dur="4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103" dur="4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400" fill="hold"/>
                        <p:tgtEl>
                          <p:spTgt spid="64"/>
                        </p:tgtEl>
                        <p:attrNameLst>
                          <p:attrName>ppt_w</p:attrName>
                        </p:attrNameLst>
                      </p:cBhvr>
                      <p:tavLst>
                        <p:tav tm="0">
                          <p:val>
                            <p:fltVal val="0"/>
                          </p:val>
                        </p:tav>
                        <p:tav tm="100000">
                          <p:val>
                            <p:strVal val="#ppt_w"/>
                          </p:val>
                        </p:tav>
                      </p:tavLst>
                    </p:anim>
                    <p:anim calcmode="lin" valueType="num">
                      <p:cBhvr>
                        <p:cTn dur="400" fill="hold"/>
                        <p:tgtEl>
                          <p:spTgt spid="64"/>
                        </p:tgtEl>
                        <p:attrNameLst>
                          <p:attrName>ppt_h</p:attrName>
                        </p:attrNameLst>
                      </p:cBhvr>
                      <p:tavLst>
                        <p:tav tm="0">
                          <p:val>
                            <p:fltVal val="0"/>
                          </p:val>
                        </p:tav>
                        <p:tav tm="100000">
                          <p:val>
                            <p:strVal val="#ppt_h"/>
                          </p:val>
                        </p:tav>
                      </p:tavLst>
                    </p:anim>
                    <p:animEffect transition="in" filter="fade">
                      <p:cBhvr>
                        <p:cTn dur="400"/>
                        <p:tgtEl>
                          <p:spTgt spid="64"/>
                        </p:tgtEl>
                      </p:cBhvr>
                    </p:animEffect>
                  </p:childTnLst>
                </p:cTn>
              </p:par>
            </p:tnLst>
          </p:tmpl>
        </p:tmplLst>
      </p:bldP>
      <p:bldP spid="66" grpId="0" build="p">
        <p:tmplLst>
          <p:tmpl lvl="1">
            <p:tnLst>
              <p:par>
                <p:cTn presetID="53" presetClass="entr" presetSubtype="16"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p:cTn dur="400" fill="hold"/>
                        <p:tgtEl>
                          <p:spTgt spid="66"/>
                        </p:tgtEl>
                        <p:attrNameLst>
                          <p:attrName>ppt_w</p:attrName>
                        </p:attrNameLst>
                      </p:cBhvr>
                      <p:tavLst>
                        <p:tav tm="0">
                          <p:val>
                            <p:fltVal val="0"/>
                          </p:val>
                        </p:tav>
                        <p:tav tm="100000">
                          <p:val>
                            <p:strVal val="#ppt_w"/>
                          </p:val>
                        </p:tav>
                      </p:tavLst>
                    </p:anim>
                    <p:anim calcmode="lin" valueType="num">
                      <p:cBhvr>
                        <p:cTn dur="400" fill="hold"/>
                        <p:tgtEl>
                          <p:spTgt spid="66"/>
                        </p:tgtEl>
                        <p:attrNameLst>
                          <p:attrName>ppt_h</p:attrName>
                        </p:attrNameLst>
                      </p:cBhvr>
                      <p:tavLst>
                        <p:tav tm="0">
                          <p:val>
                            <p:fltVal val="0"/>
                          </p:val>
                        </p:tav>
                        <p:tav tm="100000">
                          <p:val>
                            <p:strVal val="#ppt_h"/>
                          </p:val>
                        </p:tav>
                      </p:tavLst>
                    </p:anim>
                    <p:animEffect transition="in" filter="fade">
                      <p:cBhvr>
                        <p:cTn dur="400"/>
                        <p:tgtEl>
                          <p:spTgt spid="66"/>
                        </p:tgtEl>
                      </p:cBhvr>
                    </p:animEffect>
                  </p:childTnLst>
                </p:cTn>
              </p:par>
            </p:tnLst>
          </p:tmpl>
        </p:tmplLst>
      </p:bldP>
      <p:bldP spid="68" grpId="0" build="p">
        <p:tmplLst>
          <p:tmpl lvl="1">
            <p:tnLst>
              <p:par>
                <p:cTn presetID="53" presetClass="entr" presetSubtype="16"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 calcmode="lin" valueType="num">
                      <p:cBhvr>
                        <p:cTn dur="400" fill="hold"/>
                        <p:tgtEl>
                          <p:spTgt spid="68"/>
                        </p:tgtEl>
                        <p:attrNameLst>
                          <p:attrName>ppt_w</p:attrName>
                        </p:attrNameLst>
                      </p:cBhvr>
                      <p:tavLst>
                        <p:tav tm="0">
                          <p:val>
                            <p:fltVal val="0"/>
                          </p:val>
                        </p:tav>
                        <p:tav tm="100000">
                          <p:val>
                            <p:strVal val="#ppt_w"/>
                          </p:val>
                        </p:tav>
                      </p:tavLst>
                    </p:anim>
                    <p:anim calcmode="lin" valueType="num">
                      <p:cBhvr>
                        <p:cTn dur="400" fill="hold"/>
                        <p:tgtEl>
                          <p:spTgt spid="68"/>
                        </p:tgtEl>
                        <p:attrNameLst>
                          <p:attrName>ppt_h</p:attrName>
                        </p:attrNameLst>
                      </p:cBhvr>
                      <p:tavLst>
                        <p:tav tm="0">
                          <p:val>
                            <p:fltVal val="0"/>
                          </p:val>
                        </p:tav>
                        <p:tav tm="100000">
                          <p:val>
                            <p:strVal val="#ppt_h"/>
                          </p:val>
                        </p:tav>
                      </p:tavLst>
                    </p:anim>
                    <p:animEffect transition="in" filter="fade">
                      <p:cBhvr>
                        <p:cTn dur="400"/>
                        <p:tgtEl>
                          <p:spTgt spid="68"/>
                        </p:tgtEl>
                      </p:cBhvr>
                    </p:animEffect>
                  </p:childTnLst>
                </p:cTn>
              </p:par>
            </p:tnLst>
          </p:tmpl>
        </p:tmplLst>
      </p:bldP>
      <p:bldP spid="70" grpId="0" build="p">
        <p:tmplLst>
          <p:tmpl lvl="1">
            <p:tnLst>
              <p:par>
                <p:cTn presetID="53" presetClass="entr" presetSubtype="16"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p:cTn dur="400" fill="hold"/>
                        <p:tgtEl>
                          <p:spTgt spid="70"/>
                        </p:tgtEl>
                        <p:attrNameLst>
                          <p:attrName>ppt_w</p:attrName>
                        </p:attrNameLst>
                      </p:cBhvr>
                      <p:tavLst>
                        <p:tav tm="0">
                          <p:val>
                            <p:fltVal val="0"/>
                          </p:val>
                        </p:tav>
                        <p:tav tm="100000">
                          <p:val>
                            <p:strVal val="#ppt_w"/>
                          </p:val>
                        </p:tav>
                      </p:tavLst>
                    </p:anim>
                    <p:anim calcmode="lin" valueType="num">
                      <p:cBhvr>
                        <p:cTn dur="400" fill="hold"/>
                        <p:tgtEl>
                          <p:spTgt spid="70"/>
                        </p:tgtEl>
                        <p:attrNameLst>
                          <p:attrName>ppt_h</p:attrName>
                        </p:attrNameLst>
                      </p:cBhvr>
                      <p:tavLst>
                        <p:tav tm="0">
                          <p:val>
                            <p:fltVal val="0"/>
                          </p:val>
                        </p:tav>
                        <p:tav tm="100000">
                          <p:val>
                            <p:strVal val="#ppt_h"/>
                          </p:val>
                        </p:tav>
                      </p:tavLst>
                    </p:anim>
                    <p:animEffect transition="in" filter="fade">
                      <p:cBhvr>
                        <p:cTn dur="400"/>
                        <p:tgtEl>
                          <p:spTgt spid="70"/>
                        </p:tgtEl>
                      </p:cBhvr>
                    </p:animEffect>
                  </p:childTnLst>
                </p:cTn>
              </p:par>
            </p:tnLst>
          </p:tmpl>
        </p:tmplLst>
      </p:bldP>
      <p:bldP spid="72" grpId="0" build="p">
        <p:tmplLst>
          <p:tmpl lvl="1">
            <p:tnLst>
              <p:par>
                <p:cTn presetID="53" presetClass="entr" presetSubtype="16"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p:cTn dur="400" fill="hold"/>
                        <p:tgtEl>
                          <p:spTgt spid="72"/>
                        </p:tgtEl>
                        <p:attrNameLst>
                          <p:attrName>ppt_w</p:attrName>
                        </p:attrNameLst>
                      </p:cBhvr>
                      <p:tavLst>
                        <p:tav tm="0">
                          <p:val>
                            <p:fltVal val="0"/>
                          </p:val>
                        </p:tav>
                        <p:tav tm="100000">
                          <p:val>
                            <p:strVal val="#ppt_w"/>
                          </p:val>
                        </p:tav>
                      </p:tavLst>
                    </p:anim>
                    <p:anim calcmode="lin" valueType="num">
                      <p:cBhvr>
                        <p:cTn dur="400" fill="hold"/>
                        <p:tgtEl>
                          <p:spTgt spid="72"/>
                        </p:tgtEl>
                        <p:attrNameLst>
                          <p:attrName>ppt_h</p:attrName>
                        </p:attrNameLst>
                      </p:cBhvr>
                      <p:tavLst>
                        <p:tav tm="0">
                          <p:val>
                            <p:fltVal val="0"/>
                          </p:val>
                        </p:tav>
                        <p:tav tm="100000">
                          <p:val>
                            <p:strVal val="#ppt_h"/>
                          </p:val>
                        </p:tav>
                      </p:tavLst>
                    </p:anim>
                    <p:animEffect transition="in" filter="fade">
                      <p:cBhvr>
                        <p:cTn dur="400"/>
                        <p:tgtEl>
                          <p:spTgt spid="72"/>
                        </p:tgtEl>
                      </p:cBhvr>
                    </p:animEffect>
                  </p:childTnLst>
                </p:cTn>
              </p:par>
            </p:tnLst>
          </p:tmpl>
        </p:tmplLst>
      </p:bldP>
      <p:bldP spid="74" grpId="0" build="p">
        <p:tmplLst>
          <p:tmpl lvl="1">
            <p:tnLst>
              <p:par>
                <p:cTn presetID="53" presetClass="entr" presetSubtype="16"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p:cTn dur="400" fill="hold"/>
                        <p:tgtEl>
                          <p:spTgt spid="74"/>
                        </p:tgtEl>
                        <p:attrNameLst>
                          <p:attrName>ppt_w</p:attrName>
                        </p:attrNameLst>
                      </p:cBhvr>
                      <p:tavLst>
                        <p:tav tm="0">
                          <p:val>
                            <p:fltVal val="0"/>
                          </p:val>
                        </p:tav>
                        <p:tav tm="100000">
                          <p:val>
                            <p:strVal val="#ppt_w"/>
                          </p:val>
                        </p:tav>
                      </p:tavLst>
                    </p:anim>
                    <p:anim calcmode="lin" valueType="num">
                      <p:cBhvr>
                        <p:cTn dur="400" fill="hold"/>
                        <p:tgtEl>
                          <p:spTgt spid="74"/>
                        </p:tgtEl>
                        <p:attrNameLst>
                          <p:attrName>ppt_h</p:attrName>
                        </p:attrNameLst>
                      </p:cBhvr>
                      <p:tavLst>
                        <p:tav tm="0">
                          <p:val>
                            <p:fltVal val="0"/>
                          </p:val>
                        </p:tav>
                        <p:tav tm="100000">
                          <p:val>
                            <p:strVal val="#ppt_h"/>
                          </p:val>
                        </p:tav>
                      </p:tavLst>
                    </p:anim>
                    <p:animEffect transition="in" filter="fade">
                      <p:cBhvr>
                        <p:cTn dur="400"/>
                        <p:tgtEl>
                          <p:spTgt spid="74"/>
                        </p:tgtEl>
                      </p:cBhvr>
                    </p:animEffect>
                  </p:childTnLst>
                </p:cTn>
              </p:par>
            </p:tnLst>
          </p:tmpl>
        </p:tmplLst>
      </p:bldP>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400" fill="hold"/>
                        <p:tgtEl>
                          <p:spTgt spid="28"/>
                        </p:tgtEl>
                        <p:attrNameLst>
                          <p:attrName>ppt_w</p:attrName>
                        </p:attrNameLst>
                      </p:cBhvr>
                      <p:tavLst>
                        <p:tav tm="0">
                          <p:val>
                            <p:fltVal val="0"/>
                          </p:val>
                        </p:tav>
                        <p:tav tm="100000">
                          <p:val>
                            <p:strVal val="#ppt_w"/>
                          </p:val>
                        </p:tav>
                      </p:tavLst>
                    </p:anim>
                    <p:anim calcmode="lin" valueType="num">
                      <p:cBhvr>
                        <p:cTn dur="400" fill="hold"/>
                        <p:tgtEl>
                          <p:spTgt spid="28"/>
                        </p:tgtEl>
                        <p:attrNameLst>
                          <p:attrName>ppt_h</p:attrName>
                        </p:attrNameLst>
                      </p:cBhvr>
                      <p:tavLst>
                        <p:tav tm="0">
                          <p:val>
                            <p:fltVal val="0"/>
                          </p:val>
                        </p:tav>
                        <p:tav tm="100000">
                          <p:val>
                            <p:strVal val="#ppt_h"/>
                          </p:val>
                        </p:tav>
                      </p:tavLst>
                    </p:anim>
                    <p:animEffect transition="in" filter="fade">
                      <p:cBhvr>
                        <p:cTn dur="4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400" fill="hold"/>
                        <p:tgtEl>
                          <p:spTgt spid="29"/>
                        </p:tgtEl>
                        <p:attrNameLst>
                          <p:attrName>ppt_w</p:attrName>
                        </p:attrNameLst>
                      </p:cBhvr>
                      <p:tavLst>
                        <p:tav tm="0">
                          <p:val>
                            <p:fltVal val="0"/>
                          </p:val>
                        </p:tav>
                        <p:tav tm="100000">
                          <p:val>
                            <p:strVal val="#ppt_w"/>
                          </p:val>
                        </p:tav>
                      </p:tavLst>
                    </p:anim>
                    <p:anim calcmode="lin" valueType="num">
                      <p:cBhvr>
                        <p:cTn dur="400" fill="hold"/>
                        <p:tgtEl>
                          <p:spTgt spid="29"/>
                        </p:tgtEl>
                        <p:attrNameLst>
                          <p:attrName>ppt_h</p:attrName>
                        </p:attrNameLst>
                      </p:cBhvr>
                      <p:tavLst>
                        <p:tav tm="0">
                          <p:val>
                            <p:fltVal val="0"/>
                          </p:val>
                        </p:tav>
                        <p:tav tm="100000">
                          <p:val>
                            <p:strVal val="#ppt_h"/>
                          </p:val>
                        </p:tav>
                      </p:tavLst>
                    </p:anim>
                    <p:animEffect transition="in" filter="fade">
                      <p:cBhvr>
                        <p:cTn dur="400"/>
                        <p:tgtEl>
                          <p:spTgt spid="29"/>
                        </p:tgtEl>
                      </p:cBhvr>
                    </p:animEffect>
                  </p:childTnLst>
                </p:cTn>
              </p:par>
            </p:tnLst>
          </p:tmpl>
        </p:tmplLst>
      </p:b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5928" y="1916832"/>
            <a:ext cx="6096000" cy="5078313"/>
          </a:xfrm>
          <a:prstGeom prst="rect">
            <a:avLst/>
          </a:prstGeom>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5400" b="0" i="0" u="none" strike="noStrike" kern="1200" cap="none" spc="0" normalizeH="0" baseline="0" noProof="0" dirty="0">
                <a:ln>
                  <a:noFill/>
                </a:ln>
                <a:solidFill>
                  <a:srgbClr val="FF0000"/>
                </a:solidFill>
                <a:effectLst/>
                <a:uLnTx/>
                <a:uFillTx/>
                <a:latin typeface="Times New Roman"/>
                <a:ea typeface="Arial Unicode MS"/>
                <a:cs typeface="+mn-cs"/>
              </a:rPr>
              <a:t>Gia đình là tổ ấm của mỗi người, là nơi chúng ta được yêu thương và chia sẻ tình yêu</a:t>
            </a:r>
            <a:br>
              <a:rPr kumimoji="0" lang="vi-VN" sz="5400" b="0" i="0" u="none" strike="noStrike" kern="1200" cap="none" spc="0" normalizeH="0" baseline="0" noProof="0" dirty="0">
                <a:ln>
                  <a:noFill/>
                </a:ln>
                <a:solidFill>
                  <a:srgbClr val="FF0000"/>
                </a:solidFill>
                <a:effectLst/>
                <a:uLnTx/>
                <a:uFillTx/>
                <a:latin typeface="Times New Roman"/>
                <a:ea typeface="Arial Unicode MS"/>
                <a:cs typeface="+mn-cs"/>
              </a:rPr>
            </a:br>
            <a:r>
              <a:rPr kumimoji="0" lang="vi-VN" sz="5400" b="0" i="0" u="none" strike="noStrike" kern="1200" cap="none" spc="0" normalizeH="0" baseline="0" noProof="0" dirty="0">
                <a:ln>
                  <a:noFill/>
                </a:ln>
                <a:solidFill>
                  <a:srgbClr val="FF0000"/>
                </a:solidFill>
                <a:effectLst/>
                <a:uLnTx/>
                <a:uFillTx/>
                <a:latin typeface="Times New Roman"/>
                <a:ea typeface="Arial Unicode MS"/>
                <a:cs typeface="+mn-cs"/>
              </a:rPr>
              <a:t>thương,</a:t>
            </a:r>
            <a:endParaRPr kumimoji="0" lang="vi-VN" sz="540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endParaRPr>
          </a:p>
        </p:txBody>
      </p:sp>
      <p:pic>
        <p:nvPicPr>
          <p:cNvPr id="4100" name="Picture 4" descr="ĐỐI VỚI BẠN, GIA ĐÌNH LÀ....? - AEONMall Bình T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12193588" cy="7029400"/>
          </a:xfrm>
          <a:prstGeom prst="rect">
            <a:avLst/>
          </a:prstGeom>
          <a:noFill/>
          <a:extLst>
            <a:ext uri="{909E8E84-426E-40DD-AFC4-6F175D3DCCD1}">
              <a14:hiddenFill xmlns:a14="http://schemas.microsoft.com/office/drawing/2010/main">
                <a:solidFill>
                  <a:srgbClr val="FFFFFF"/>
                </a:solidFill>
              </a14:hiddenFill>
            </a:ext>
          </a:extLst>
        </p:spPr>
      </p:pic>
      <p:sp>
        <p:nvSpPr>
          <p:cNvPr id="4" name="Heart 3"/>
          <p:cNvSpPr/>
          <p:nvPr/>
        </p:nvSpPr>
        <p:spPr>
          <a:xfrm>
            <a:off x="3792538" y="1196752"/>
            <a:ext cx="5112568" cy="4320480"/>
          </a:xfrm>
          <a:prstGeom prst="heart">
            <a:avLst/>
          </a:prstGeom>
          <a:solidFill>
            <a:srgbClr val="C531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a:ea typeface="Arial Unicode MS"/>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Times New Roman"/>
              <a:ea typeface="Arial Unicode MS"/>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prstClr val="white"/>
                </a:solidFill>
                <a:effectLst/>
                <a:uLnTx/>
                <a:uFillTx/>
                <a:latin typeface="Times New Roman"/>
                <a:ea typeface="Arial Unicode MS"/>
                <a:cs typeface="+mn-cs"/>
              </a:rPr>
              <a:t>Gia đình </a:t>
            </a:r>
            <a:endParaRPr kumimoji="0" lang="en-US" sz="3200" b="0" i="0" u="none" strike="noStrike" kern="1200" cap="none" spc="0" normalizeH="0" baseline="0" noProof="0" dirty="0">
              <a:ln>
                <a:noFill/>
              </a:ln>
              <a:solidFill>
                <a:prstClr val="white"/>
              </a:solidFill>
              <a:effectLst/>
              <a:uLnTx/>
              <a:uFillTx/>
              <a:latin typeface="Times New Roman"/>
              <a:ea typeface="Arial Unicode MS"/>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prstClr val="white"/>
                </a:solidFill>
                <a:effectLst/>
                <a:uLnTx/>
                <a:uFillTx/>
                <a:latin typeface="Times New Roman"/>
                <a:ea typeface="Arial Unicode MS"/>
                <a:cs typeface="+mn-cs"/>
              </a:rPr>
              <a:t>là tổ ấm của mỗi người, là nơi chúng ta được yêu thương và chia sẻ tình yêu</a:t>
            </a:r>
            <a:r>
              <a:rPr kumimoji="0" lang="en-US" sz="3200" b="0" i="0" u="none" strike="noStrike" kern="1200" cap="none" spc="0" normalizeH="0" baseline="0" noProof="0" dirty="0">
                <a:ln>
                  <a:noFill/>
                </a:ln>
                <a:solidFill>
                  <a:prstClr val="white"/>
                </a:solidFill>
                <a:effectLst/>
                <a:uLnTx/>
                <a:uFillTx/>
                <a:latin typeface="Times New Roman"/>
                <a:ea typeface="Arial Unicode MS"/>
                <a:cs typeface="+mn-cs"/>
              </a:rPr>
              <a:t> </a:t>
            </a:r>
            <a:r>
              <a:rPr kumimoji="0" lang="vi-VN" sz="3200" b="0" i="0" u="none" strike="noStrike" kern="1200" cap="none" spc="0" normalizeH="0" baseline="0" noProof="0" dirty="0">
                <a:ln>
                  <a:noFill/>
                </a:ln>
                <a:solidFill>
                  <a:prstClr val="white"/>
                </a:solidFill>
                <a:effectLst/>
                <a:uLnTx/>
                <a:uFillTx/>
                <a:latin typeface="Times New Roman"/>
                <a:ea typeface="Arial Unicode MS"/>
                <a:cs typeface="+mn-cs"/>
              </a:rPr>
              <a:t>thương</a:t>
            </a: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760263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75803" y="475377"/>
            <a:ext cx="9659155"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pPr>
            <a:r>
              <a:rPr lang="en-US" sz="2800" b="1" dirty="0" err="1">
                <a:solidFill>
                  <a:srgbClr val="181818"/>
                </a:solidFill>
                <a:latin typeface="Times New Roman" panose="02020603050405020304" pitchFamily="18" charset="0"/>
                <a:cs typeface="Times New Roman" panose="02020603050405020304" pitchFamily="18" charset="0"/>
              </a:rPr>
              <a:t>Bài</a:t>
            </a:r>
            <a:r>
              <a:rPr lang="en-US" sz="2800" b="1" dirty="0">
                <a:solidFill>
                  <a:srgbClr val="181818"/>
                </a:solidFill>
                <a:latin typeface="Times New Roman" panose="02020603050405020304" pitchFamily="18" charset="0"/>
                <a:cs typeface="Times New Roman" panose="02020603050405020304" pitchFamily="18" charset="0"/>
              </a:rPr>
              <a:t> </a:t>
            </a:r>
            <a:r>
              <a:rPr lang="en-US" sz="2800" b="1" dirty="0" err="1">
                <a:solidFill>
                  <a:srgbClr val="181818"/>
                </a:solidFill>
                <a:latin typeface="Times New Roman" panose="02020603050405020304" pitchFamily="18" charset="0"/>
                <a:cs typeface="Times New Roman" panose="02020603050405020304" pitchFamily="18" charset="0"/>
              </a:rPr>
              <a:t>tập</a:t>
            </a:r>
            <a:r>
              <a:rPr lang="en-US" sz="2800" b="1" dirty="0">
                <a:solidFill>
                  <a:srgbClr val="181818"/>
                </a:solidFill>
                <a:latin typeface="Times New Roman" panose="02020603050405020304" pitchFamily="18" charset="0"/>
                <a:cs typeface="Times New Roman" panose="02020603050405020304" pitchFamily="18" charset="0"/>
              </a:rPr>
              <a:t> 1: </a:t>
            </a:r>
            <a:r>
              <a:rPr lang="en-US" sz="2800" b="1" dirty="0" err="1">
                <a:solidFill>
                  <a:srgbClr val="181818"/>
                </a:solidFill>
                <a:latin typeface="Times New Roman" panose="02020603050405020304" pitchFamily="18" charset="0"/>
                <a:cs typeface="Times New Roman" panose="02020603050405020304" pitchFamily="18" charset="0"/>
              </a:rPr>
              <a:t>Em</a:t>
            </a:r>
            <a:r>
              <a:rPr lang="en-US" sz="2800" b="1" dirty="0">
                <a:solidFill>
                  <a:srgbClr val="181818"/>
                </a:solidFill>
                <a:latin typeface="Times New Roman" panose="02020603050405020304" pitchFamily="18" charset="0"/>
                <a:cs typeface="Times New Roman" panose="02020603050405020304" pitchFamily="18" charset="0"/>
              </a:rPr>
              <a:t> </a:t>
            </a:r>
            <a:r>
              <a:rPr lang="en-US" sz="2800" b="1" dirty="0" err="1">
                <a:solidFill>
                  <a:srgbClr val="181818"/>
                </a:solidFill>
                <a:latin typeface="Times New Roman" panose="02020603050405020304" pitchFamily="18" charset="0"/>
                <a:cs typeface="Times New Roman" panose="02020603050405020304" pitchFamily="18" charset="0"/>
              </a:rPr>
              <a:t>đã</a:t>
            </a:r>
            <a:r>
              <a:rPr lang="en-US" sz="2800" b="1" dirty="0">
                <a:solidFill>
                  <a:srgbClr val="181818"/>
                </a:solidFill>
                <a:latin typeface="Times New Roman" panose="02020603050405020304" pitchFamily="18" charset="0"/>
                <a:cs typeface="Times New Roman" panose="02020603050405020304" pitchFamily="18" charset="0"/>
              </a:rPr>
              <a:t> </a:t>
            </a:r>
            <a:r>
              <a:rPr lang="en-US" sz="2800" b="1" dirty="0" err="1">
                <a:solidFill>
                  <a:srgbClr val="181818"/>
                </a:solidFill>
                <a:latin typeface="Times New Roman" panose="02020603050405020304" pitchFamily="18" charset="0"/>
                <a:cs typeface="Times New Roman" panose="02020603050405020304" pitchFamily="18" charset="0"/>
              </a:rPr>
              <a:t>thể</a:t>
            </a:r>
            <a:r>
              <a:rPr lang="en-US" sz="2800" b="1" dirty="0">
                <a:solidFill>
                  <a:srgbClr val="181818"/>
                </a:solidFill>
                <a:latin typeface="Times New Roman" panose="02020603050405020304" pitchFamily="18" charset="0"/>
                <a:cs typeface="Times New Roman" panose="02020603050405020304" pitchFamily="18" charset="0"/>
              </a:rPr>
              <a:t> </a:t>
            </a:r>
            <a:r>
              <a:rPr lang="en-US" sz="2800" b="1" dirty="0" err="1">
                <a:solidFill>
                  <a:srgbClr val="181818"/>
                </a:solidFill>
                <a:latin typeface="Times New Roman" panose="02020603050405020304" pitchFamily="18" charset="0"/>
                <a:cs typeface="Times New Roman" panose="02020603050405020304" pitchFamily="18" charset="0"/>
              </a:rPr>
              <a:t>hiện</a:t>
            </a:r>
            <a:r>
              <a:rPr lang="en-US" sz="2800" b="1" dirty="0">
                <a:solidFill>
                  <a:srgbClr val="181818"/>
                </a:solidFill>
                <a:latin typeface="Times New Roman" panose="02020603050405020304" pitchFamily="18" charset="0"/>
                <a:cs typeface="Times New Roman" panose="02020603050405020304" pitchFamily="18" charset="0"/>
              </a:rPr>
              <a:t> </a:t>
            </a:r>
            <a:r>
              <a:rPr lang="en-US" sz="2800" b="1" dirty="0" err="1">
                <a:solidFill>
                  <a:srgbClr val="181818"/>
                </a:solidFill>
                <a:latin typeface="Times New Roman" panose="02020603050405020304" pitchFamily="18" charset="0"/>
                <a:cs typeface="Times New Roman" panose="02020603050405020304" pitchFamily="18" charset="0"/>
              </a:rPr>
              <a:t>trách</a:t>
            </a:r>
            <a:r>
              <a:rPr lang="en-US" sz="2800" b="1" dirty="0">
                <a:solidFill>
                  <a:srgbClr val="181818"/>
                </a:solidFill>
                <a:latin typeface="Times New Roman" panose="02020603050405020304" pitchFamily="18" charset="0"/>
                <a:cs typeface="Times New Roman" panose="02020603050405020304" pitchFamily="18" charset="0"/>
              </a:rPr>
              <a:t> </a:t>
            </a:r>
            <a:r>
              <a:rPr lang="en-US" sz="2800" b="1" dirty="0" err="1">
                <a:solidFill>
                  <a:srgbClr val="181818"/>
                </a:solidFill>
                <a:latin typeface="Times New Roman" panose="02020603050405020304" pitchFamily="18" charset="0"/>
                <a:cs typeface="Times New Roman" panose="02020603050405020304" pitchFamily="18" charset="0"/>
              </a:rPr>
              <a:t>nhiệm</a:t>
            </a:r>
            <a:r>
              <a:rPr lang="en-US" sz="2800" b="1" dirty="0">
                <a:solidFill>
                  <a:srgbClr val="181818"/>
                </a:solidFill>
                <a:latin typeface="Times New Roman" panose="02020603050405020304" pitchFamily="18" charset="0"/>
                <a:cs typeface="Times New Roman" panose="02020603050405020304" pitchFamily="18" charset="0"/>
              </a:rPr>
              <a:t> </a:t>
            </a:r>
            <a:r>
              <a:rPr lang="en-US" sz="2800" b="1" dirty="0" err="1">
                <a:solidFill>
                  <a:srgbClr val="181818"/>
                </a:solidFill>
                <a:latin typeface="Times New Roman" panose="02020603050405020304" pitchFamily="18" charset="0"/>
                <a:cs typeface="Times New Roman" panose="02020603050405020304" pitchFamily="18" charset="0"/>
              </a:rPr>
              <a:t>với</a:t>
            </a:r>
            <a:r>
              <a:rPr lang="en-US" sz="2800" b="1" dirty="0">
                <a:solidFill>
                  <a:srgbClr val="181818"/>
                </a:solidFill>
                <a:latin typeface="Times New Roman" panose="02020603050405020304" pitchFamily="18" charset="0"/>
                <a:cs typeface="Times New Roman" panose="02020603050405020304" pitchFamily="18" charset="0"/>
              </a:rPr>
              <a:t> </a:t>
            </a:r>
            <a:r>
              <a:rPr lang="en-US" sz="2800" b="1" dirty="0" err="1">
                <a:solidFill>
                  <a:srgbClr val="181818"/>
                </a:solidFill>
                <a:latin typeface="Times New Roman" panose="02020603050405020304" pitchFamily="18" charset="0"/>
                <a:cs typeface="Times New Roman" panose="02020603050405020304" pitchFamily="18" charset="0"/>
              </a:rPr>
              <a:t>gia</a:t>
            </a:r>
            <a:r>
              <a:rPr lang="en-US" sz="2800" b="1" dirty="0">
                <a:solidFill>
                  <a:srgbClr val="181818"/>
                </a:solidFill>
                <a:latin typeface="Times New Roman" panose="02020603050405020304" pitchFamily="18" charset="0"/>
                <a:cs typeface="Times New Roman" panose="02020603050405020304" pitchFamily="18" charset="0"/>
              </a:rPr>
              <a:t> </a:t>
            </a:r>
            <a:r>
              <a:rPr lang="en-US" sz="2800" b="1" dirty="0" err="1">
                <a:solidFill>
                  <a:srgbClr val="181818"/>
                </a:solidFill>
                <a:latin typeface="Times New Roman" panose="02020603050405020304" pitchFamily="18" charset="0"/>
                <a:cs typeface="Times New Roman" panose="02020603050405020304" pitchFamily="18" charset="0"/>
              </a:rPr>
              <a:t>đình</a:t>
            </a:r>
            <a:r>
              <a:rPr lang="en-US" sz="2800" b="1" dirty="0">
                <a:solidFill>
                  <a:srgbClr val="181818"/>
                </a:solidFill>
                <a:latin typeface="Times New Roman" panose="02020603050405020304" pitchFamily="18" charset="0"/>
                <a:cs typeface="Times New Roman" panose="02020603050405020304" pitchFamily="18" charset="0"/>
              </a:rPr>
              <a:t> </a:t>
            </a:r>
            <a:r>
              <a:rPr lang="vi-VN" sz="2800" b="1" dirty="0">
                <a:solidFill>
                  <a:srgbClr val="181818"/>
                </a:solidFill>
                <a:latin typeface="Times New Roman" panose="02020603050405020304" pitchFamily="18" charset="0"/>
                <a:cs typeface="Times New Roman" panose="02020603050405020304" pitchFamily="18" charset="0"/>
              </a:rPr>
              <a:t>như thế nào? Hãy đánh dấu x vào câu trả lời phù hợp với điều em đã thực hiện.</a:t>
            </a:r>
            <a:endParaRPr lang="en-US" sz="2800" dirty="0">
              <a:solidFill>
                <a:srgbClr val="181818"/>
              </a:solidFill>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nvGraphicFramePr>
        <p:xfrm>
          <a:off x="1108377" y="1883832"/>
          <a:ext cx="9517488" cy="4974168"/>
        </p:xfrm>
        <a:graphic>
          <a:graphicData uri="http://schemas.openxmlformats.org/drawingml/2006/table">
            <a:tbl>
              <a:tblPr/>
              <a:tblGrid>
                <a:gridCol w="1120463">
                  <a:extLst>
                    <a:ext uri="{9D8B030D-6E8A-4147-A177-3AD203B41FA5}">
                      <a16:colId xmlns:a16="http://schemas.microsoft.com/office/drawing/2014/main" val="20000"/>
                    </a:ext>
                  </a:extLst>
                </a:gridCol>
                <a:gridCol w="8397025">
                  <a:extLst>
                    <a:ext uri="{9D8B030D-6E8A-4147-A177-3AD203B41FA5}">
                      <a16:colId xmlns:a16="http://schemas.microsoft.com/office/drawing/2014/main" val="20001"/>
                    </a:ext>
                  </a:extLst>
                </a:gridCol>
              </a:tblGrid>
              <a:tr h="565132">
                <a:tc>
                  <a:txBody>
                    <a:bodyPr/>
                    <a:lstStyle/>
                    <a:p>
                      <a:pPr fontAlgn="t"/>
                      <a:br>
                        <a:rPr lang="en-US" sz="2000" dirty="0">
                          <a:effectLst/>
                          <a:latin typeface="Times New Roman" panose="02020603050405020304" pitchFamily="18" charset="0"/>
                          <a:cs typeface="Times New Roman" panose="02020603050405020304" pitchFamily="18" charset="0"/>
                        </a:rPr>
                      </a:br>
                      <a:endParaRPr lang="en-US" sz="2000" dirty="0">
                        <a:effectLst/>
                        <a:latin typeface="Times New Roman" panose="02020603050405020304" pitchFamily="18" charset="0"/>
                        <a:cs typeface="Times New Roman" panose="02020603050405020304" pitchFamily="18" charset="0"/>
                      </a:endParaRPr>
                    </a:p>
                  </a:txBody>
                  <a:tcPr marL="22569" marR="22569" marT="22569" marB="22569">
                    <a:lnL w="12700" cap="flat" cmpd="sng" algn="ctr">
                      <a:solidFill>
                        <a:srgbClr val="A018CF"/>
                      </a:solidFill>
                      <a:prstDash val="solid"/>
                      <a:round/>
                      <a:headEnd type="none" w="med" len="med"/>
                      <a:tailEnd type="none" w="med" len="med"/>
                    </a:lnL>
                    <a:lnR w="12700" cap="flat" cmpd="sng" algn="ctr">
                      <a:solidFill>
                        <a:srgbClr val="A018CF"/>
                      </a:solidFill>
                      <a:prstDash val="solid"/>
                      <a:round/>
                      <a:headEnd type="none" w="med" len="med"/>
                      <a:tailEnd type="none" w="med" len="med"/>
                    </a:lnR>
                    <a:lnT w="12700" cap="flat" cmpd="sng" algn="ctr">
                      <a:solidFill>
                        <a:srgbClr val="A018CF"/>
                      </a:solidFill>
                      <a:prstDash val="solid"/>
                      <a:round/>
                      <a:headEnd type="none" w="med" len="med"/>
                      <a:tailEnd type="none" w="med" len="med"/>
                    </a:lnT>
                    <a:lnB w="12700" cap="flat" cmpd="sng" algn="ctr">
                      <a:solidFill>
                        <a:srgbClr val="4019CF"/>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a. </a:t>
                      </a:r>
                      <a:r>
                        <a:rPr lang="en-US" sz="2000" dirty="0" err="1">
                          <a:effectLst/>
                          <a:latin typeface="Times New Roman" panose="02020603050405020304" pitchFamily="18" charset="0"/>
                          <a:cs typeface="Times New Roman" panose="02020603050405020304" pitchFamily="18" charset="0"/>
                        </a:rPr>
                        <a:t>Chủ</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động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tham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giải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quyết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vấn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nảy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sinh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đình</a:t>
                      </a:r>
                      <a:r>
                        <a:rPr lang="en-US" sz="2000" dirty="0">
                          <a:effectLst/>
                          <a:latin typeface="Times New Roman" panose="02020603050405020304" pitchFamily="18" charset="0"/>
                          <a:cs typeface="Times New Roman" panose="02020603050405020304" pitchFamily="18" charset="0"/>
                        </a:rPr>
                        <a:t>.</a:t>
                      </a:r>
                    </a:p>
                  </a:txBody>
                  <a:tcPr marL="43333" marR="43333" marT="21666" marB="21666">
                    <a:lnL w="12700" cap="flat" cmpd="sng" algn="ctr">
                      <a:solidFill>
                        <a:srgbClr val="A018CF"/>
                      </a:solidFill>
                      <a:prstDash val="solid"/>
                      <a:round/>
                      <a:headEnd type="none" w="med" len="med"/>
                      <a:tailEnd type="none" w="med" len="med"/>
                    </a:lnL>
                    <a:lnB w="12700" cap="flat" cmpd="sng" algn="ctr">
                      <a:solidFill>
                        <a:srgbClr val="4019CF"/>
                      </a:solidFill>
                      <a:prstDash val="solid"/>
                      <a:round/>
                      <a:headEnd type="none" w="med" len="med"/>
                      <a:tailEnd type="none" w="med" len="med"/>
                    </a:lnB>
                  </a:tcPr>
                </a:tc>
                <a:extLst>
                  <a:ext uri="{0D108BD9-81ED-4DB2-BD59-A6C34878D82A}">
                    <a16:rowId xmlns:a16="http://schemas.microsoft.com/office/drawing/2014/main" val="10000"/>
                  </a:ext>
                </a:extLst>
              </a:tr>
              <a:tr h="435134">
                <a:tc>
                  <a:txBody>
                    <a:bodyPr/>
                    <a:lstStyle/>
                    <a:p>
                      <a:pPr fontAlgn="t"/>
                      <a:r>
                        <a:rPr lang="en-US" sz="2000" dirty="0">
                          <a:effectLst/>
                          <a:latin typeface="Times New Roman" panose="02020603050405020304" pitchFamily="18" charset="0"/>
                          <a:cs typeface="Times New Roman" panose="02020603050405020304" pitchFamily="18" charset="0"/>
                        </a:rPr>
                        <a:t> </a:t>
                      </a:r>
                    </a:p>
                  </a:txBody>
                  <a:tcPr marL="22569" marR="22569" marT="22569" marB="22569">
                    <a:lnL w="12700" cap="flat" cmpd="sng" algn="ctr">
                      <a:solidFill>
                        <a:srgbClr val="4019CF"/>
                      </a:solidFill>
                      <a:prstDash val="solid"/>
                      <a:round/>
                      <a:headEnd type="none" w="med" len="med"/>
                      <a:tailEnd type="none" w="med" len="med"/>
                    </a:lnL>
                    <a:lnR w="12700" cap="flat" cmpd="sng" algn="ctr">
                      <a:solidFill>
                        <a:srgbClr val="4019CF"/>
                      </a:solidFill>
                      <a:prstDash val="solid"/>
                      <a:round/>
                      <a:headEnd type="none" w="med" len="med"/>
                      <a:tailEnd type="none" w="med" len="med"/>
                    </a:lnR>
                    <a:lnT w="12700" cap="flat" cmpd="sng" algn="ctr">
                      <a:solidFill>
                        <a:srgbClr val="4019CF"/>
                      </a:solidFill>
                      <a:prstDash val="solid"/>
                      <a:round/>
                      <a:headEnd type="none" w="med" len="med"/>
                      <a:tailEnd type="none" w="med" len="med"/>
                    </a:lnT>
                    <a:lnB w="12700" cap="flat" cmpd="sng" algn="ctr">
                      <a:solidFill>
                        <a:srgbClr val="6019CF"/>
                      </a:solidFill>
                      <a:prstDash val="solid"/>
                      <a:round/>
                      <a:headEnd type="none" w="med" len="med"/>
                      <a:tailEnd type="none" w="med" len="med"/>
                    </a:lnB>
                    <a:solidFill>
                      <a:srgbClr val="FFFFFF"/>
                    </a:solidFill>
                  </a:tcPr>
                </a:tc>
                <a:tc>
                  <a:txBody>
                    <a:bodyPr/>
                    <a:lstStyle/>
                    <a:p>
                      <a:pPr fontAlgn="t"/>
                      <a:r>
                        <a:rPr lang="en-US" sz="2000">
                          <a:effectLst/>
                          <a:latin typeface="Times New Roman" panose="02020603050405020304" pitchFamily="18" charset="0"/>
                          <a:cs typeface="Times New Roman" panose="02020603050405020304" pitchFamily="18" charset="0"/>
                        </a:rPr>
                        <a:t>b. Nói và hành động để tạo bầu không khí vui vẻ, đầm ấm, hạnh phúc trong gia đình.</a:t>
                      </a:r>
                    </a:p>
                  </a:txBody>
                  <a:tcPr marL="22569" marR="22569" marT="22569" marB="22569">
                    <a:lnL w="12700" cap="flat" cmpd="sng" algn="ctr">
                      <a:solidFill>
                        <a:srgbClr val="4019CF"/>
                      </a:solidFill>
                      <a:prstDash val="solid"/>
                      <a:round/>
                      <a:headEnd type="none" w="med" len="med"/>
                      <a:tailEnd type="none" w="med" len="med"/>
                    </a:lnL>
                    <a:lnR w="12700" cap="flat" cmpd="sng" algn="ctr">
                      <a:solidFill>
                        <a:srgbClr val="4019CF"/>
                      </a:solidFill>
                      <a:prstDash val="solid"/>
                      <a:round/>
                      <a:headEnd type="none" w="med" len="med"/>
                      <a:tailEnd type="none" w="med" len="med"/>
                    </a:lnR>
                    <a:lnT w="12700" cap="flat" cmpd="sng" algn="ctr">
                      <a:solidFill>
                        <a:srgbClr val="4019CF"/>
                      </a:solidFill>
                      <a:prstDash val="solid"/>
                      <a:round/>
                      <a:headEnd type="none" w="med" len="med"/>
                      <a:tailEnd type="none" w="med" len="med"/>
                    </a:lnT>
                    <a:lnB w="12700" cap="flat" cmpd="sng" algn="ctr">
                      <a:solidFill>
                        <a:srgbClr val="6019C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65132">
                <a:tc>
                  <a:txBody>
                    <a:bodyPr/>
                    <a:lstStyle/>
                    <a:p>
                      <a:pPr fontAlgn="t"/>
                      <a:r>
                        <a:rPr lang="en-US" sz="2000">
                          <a:effectLst/>
                          <a:latin typeface="Times New Roman" panose="02020603050405020304" pitchFamily="18" charset="0"/>
                          <a:cs typeface="Times New Roman" panose="02020603050405020304" pitchFamily="18" charset="0"/>
                        </a:rPr>
                        <a:t> </a:t>
                      </a:r>
                    </a:p>
                  </a:txBody>
                  <a:tcPr marL="22569" marR="22569" marT="22569" marB="22569">
                    <a:lnL w="12700" cap="flat" cmpd="sng" algn="ctr">
                      <a:solidFill>
                        <a:srgbClr val="6019CF"/>
                      </a:solidFill>
                      <a:prstDash val="solid"/>
                      <a:round/>
                      <a:headEnd type="none" w="med" len="med"/>
                      <a:tailEnd type="none" w="med" len="med"/>
                    </a:lnL>
                    <a:lnR w="12700" cap="flat" cmpd="sng" algn="ctr">
                      <a:solidFill>
                        <a:srgbClr val="6019CF"/>
                      </a:solidFill>
                      <a:prstDash val="solid"/>
                      <a:round/>
                      <a:headEnd type="none" w="med" len="med"/>
                      <a:tailEnd type="none" w="med" len="med"/>
                    </a:lnR>
                    <a:lnT w="12700" cap="flat" cmpd="sng" algn="ctr">
                      <a:solidFill>
                        <a:srgbClr val="6019CF"/>
                      </a:solidFill>
                      <a:prstDash val="solid"/>
                      <a:round/>
                      <a:headEnd type="none" w="med" len="med"/>
                      <a:tailEnd type="none" w="med" len="med"/>
                    </a:lnT>
                    <a:lnB w="12700" cap="flat" cmpd="sng" algn="ctr">
                      <a:solidFill>
                        <a:srgbClr val="A019CF"/>
                      </a:solidFill>
                      <a:prstDash val="solid"/>
                      <a:round/>
                      <a:headEnd type="none" w="med" len="med"/>
                      <a:tailEnd type="none" w="med" len="med"/>
                    </a:lnB>
                    <a:solidFill>
                      <a:srgbClr val="FFFFFF"/>
                    </a:solidFill>
                  </a:tcPr>
                </a:tc>
                <a:tc>
                  <a:txBody>
                    <a:bodyPr/>
                    <a:lstStyle/>
                    <a:p>
                      <a:pPr fontAlgn="t"/>
                      <a:r>
                        <a:rPr lang="vi-VN" sz="2000" dirty="0">
                          <a:effectLst/>
                          <a:latin typeface="Times New Roman" panose="02020603050405020304" pitchFamily="18" charset="0"/>
                          <a:cs typeface="Times New Roman" panose="02020603050405020304" pitchFamily="18" charset="0"/>
                        </a:rPr>
                        <a:t>c. Tự nguyện chăm sóc khi người thân bị mệt, ốm và thể hiện sự biết ơn đối với bố mẹ, người thân.</a:t>
                      </a:r>
                    </a:p>
                  </a:txBody>
                  <a:tcPr marL="22569" marR="22569" marT="22569" marB="22569">
                    <a:lnL w="12700" cap="flat" cmpd="sng" algn="ctr">
                      <a:solidFill>
                        <a:srgbClr val="6019CF"/>
                      </a:solidFill>
                      <a:prstDash val="solid"/>
                      <a:round/>
                      <a:headEnd type="none" w="med" len="med"/>
                      <a:tailEnd type="none" w="med" len="med"/>
                    </a:lnL>
                    <a:lnR w="12700" cap="flat" cmpd="sng" algn="ctr">
                      <a:solidFill>
                        <a:srgbClr val="6019CF"/>
                      </a:solidFill>
                      <a:prstDash val="solid"/>
                      <a:round/>
                      <a:headEnd type="none" w="med" len="med"/>
                      <a:tailEnd type="none" w="med" len="med"/>
                    </a:lnR>
                    <a:lnT w="12700" cap="flat" cmpd="sng" algn="ctr">
                      <a:solidFill>
                        <a:srgbClr val="6019CF"/>
                      </a:solidFill>
                      <a:prstDash val="solid"/>
                      <a:round/>
                      <a:headEnd type="none" w="med" len="med"/>
                      <a:tailEnd type="none" w="med" len="med"/>
                    </a:lnT>
                    <a:lnB w="12700" cap="flat" cmpd="sng" algn="ctr">
                      <a:solidFill>
                        <a:srgbClr val="A019C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05135">
                <a:tc>
                  <a:txBody>
                    <a:bodyPr/>
                    <a:lstStyle/>
                    <a:p>
                      <a:pPr fontAlgn="t"/>
                      <a:r>
                        <a:rPr lang="en-US" sz="2000">
                          <a:effectLst/>
                          <a:latin typeface="Times New Roman" panose="02020603050405020304" pitchFamily="18" charset="0"/>
                          <a:cs typeface="Times New Roman" panose="02020603050405020304" pitchFamily="18" charset="0"/>
                        </a:rPr>
                        <a:t> </a:t>
                      </a:r>
                    </a:p>
                  </a:txBody>
                  <a:tcPr marL="22569" marR="22569" marT="22569" marB="22569">
                    <a:lnL w="12700" cap="flat" cmpd="sng" algn="ctr">
                      <a:solidFill>
                        <a:srgbClr val="A019CF"/>
                      </a:solidFill>
                      <a:prstDash val="solid"/>
                      <a:round/>
                      <a:headEnd type="none" w="med" len="med"/>
                      <a:tailEnd type="none" w="med" len="med"/>
                    </a:lnL>
                    <a:lnR w="12700" cap="flat" cmpd="sng" algn="ctr">
                      <a:solidFill>
                        <a:srgbClr val="A019CF"/>
                      </a:solidFill>
                      <a:prstDash val="solid"/>
                      <a:round/>
                      <a:headEnd type="none" w="med" len="med"/>
                      <a:tailEnd type="none" w="med" len="med"/>
                    </a:lnR>
                    <a:lnT w="12700" cap="flat" cmpd="sng" algn="ctr">
                      <a:solidFill>
                        <a:srgbClr val="A019CF"/>
                      </a:solidFill>
                      <a:prstDash val="solid"/>
                      <a:round/>
                      <a:headEnd type="none" w="med" len="med"/>
                      <a:tailEnd type="none" w="med" len="med"/>
                    </a:lnT>
                    <a:lnB w="12700" cap="flat" cmpd="sng" algn="ctr">
                      <a:solidFill>
                        <a:srgbClr val="E019CF"/>
                      </a:solidFill>
                      <a:prstDash val="solid"/>
                      <a:round/>
                      <a:headEnd type="none" w="med" len="med"/>
                      <a:tailEnd type="none" w="med" len="med"/>
                    </a:lnB>
                    <a:solidFill>
                      <a:srgbClr val="FFFFFF"/>
                    </a:solidFill>
                  </a:tcPr>
                </a:tc>
                <a:tc>
                  <a:txBody>
                    <a:bodyPr/>
                    <a:lstStyle/>
                    <a:p>
                      <a:pPr fontAlgn="t"/>
                      <a:r>
                        <a:rPr lang="vi-VN" sz="2000" dirty="0">
                          <a:effectLst/>
                          <a:latin typeface="Times New Roman" panose="02020603050405020304" pitchFamily="18" charset="0"/>
                          <a:cs typeface="Times New Roman" panose="02020603050405020304" pitchFamily="18" charset="0"/>
                        </a:rPr>
                        <a:t>d. Thường xuyên làm những công việc trong gia đình.</a:t>
                      </a:r>
                    </a:p>
                  </a:txBody>
                  <a:tcPr marL="22569" marR="22569" marT="22569" marB="22569">
                    <a:lnL w="12700" cap="flat" cmpd="sng" algn="ctr">
                      <a:solidFill>
                        <a:srgbClr val="A019CF"/>
                      </a:solidFill>
                      <a:prstDash val="solid"/>
                      <a:round/>
                      <a:headEnd type="none" w="med" len="med"/>
                      <a:tailEnd type="none" w="med" len="med"/>
                    </a:lnL>
                    <a:lnR w="12700" cap="flat" cmpd="sng" algn="ctr">
                      <a:solidFill>
                        <a:srgbClr val="A019CF"/>
                      </a:solidFill>
                      <a:prstDash val="solid"/>
                      <a:round/>
                      <a:headEnd type="none" w="med" len="med"/>
                      <a:tailEnd type="none" w="med" len="med"/>
                    </a:lnR>
                    <a:lnT w="12700" cap="flat" cmpd="sng" algn="ctr">
                      <a:solidFill>
                        <a:srgbClr val="A019CF"/>
                      </a:solidFill>
                      <a:prstDash val="solid"/>
                      <a:round/>
                      <a:headEnd type="none" w="med" len="med"/>
                      <a:tailEnd type="none" w="med" len="med"/>
                    </a:lnT>
                    <a:lnB w="12700" cap="flat" cmpd="sng" algn="ctr">
                      <a:solidFill>
                        <a:srgbClr val="E019C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5134">
                <a:tc>
                  <a:txBody>
                    <a:bodyPr/>
                    <a:lstStyle/>
                    <a:p>
                      <a:pPr fontAlgn="t"/>
                      <a:r>
                        <a:rPr lang="en-US" sz="2000">
                          <a:effectLst/>
                          <a:latin typeface="Times New Roman" panose="02020603050405020304" pitchFamily="18" charset="0"/>
                          <a:cs typeface="Times New Roman" panose="02020603050405020304" pitchFamily="18" charset="0"/>
                        </a:rPr>
                        <a:t> </a:t>
                      </a:r>
                    </a:p>
                  </a:txBody>
                  <a:tcPr marL="22569" marR="22569" marT="22569" marB="22569">
                    <a:lnL w="12700" cap="flat" cmpd="sng" algn="ctr">
                      <a:solidFill>
                        <a:srgbClr val="E019CF"/>
                      </a:solidFill>
                      <a:prstDash val="solid"/>
                      <a:round/>
                      <a:headEnd type="none" w="med" len="med"/>
                      <a:tailEnd type="none" w="med" len="med"/>
                    </a:lnL>
                    <a:lnR w="12700" cap="flat" cmpd="sng" algn="ctr">
                      <a:solidFill>
                        <a:srgbClr val="E019CF"/>
                      </a:solidFill>
                      <a:prstDash val="solid"/>
                      <a:round/>
                      <a:headEnd type="none" w="med" len="med"/>
                      <a:tailEnd type="none" w="med" len="med"/>
                    </a:lnR>
                    <a:lnT w="12700" cap="flat" cmpd="sng" algn="ctr">
                      <a:solidFill>
                        <a:srgbClr val="E019CF"/>
                      </a:solidFill>
                      <a:prstDash val="solid"/>
                      <a:round/>
                      <a:headEnd type="none" w="med" len="med"/>
                      <a:tailEnd type="none" w="med" len="med"/>
                    </a:lnT>
                    <a:lnB w="12700" cap="flat" cmpd="sng" algn="ctr">
                      <a:solidFill>
                        <a:srgbClr val="0019CF"/>
                      </a:solidFill>
                      <a:prstDash val="solid"/>
                      <a:round/>
                      <a:headEnd type="none" w="med" len="med"/>
                      <a:tailEnd type="none" w="med" len="med"/>
                    </a:lnB>
                    <a:solidFill>
                      <a:srgbClr val="FFFFFF"/>
                    </a:solidFill>
                  </a:tcPr>
                </a:tc>
                <a:tc>
                  <a:txBody>
                    <a:bodyPr/>
                    <a:lstStyle/>
                    <a:p>
                      <a:pPr fontAlgn="t"/>
                      <a:r>
                        <a:rPr lang="en-US" sz="2000">
                          <a:effectLst/>
                          <a:latin typeface="Times New Roman" panose="02020603050405020304" pitchFamily="18" charset="0"/>
                          <a:cs typeface="Times New Roman" panose="02020603050405020304" pitchFamily="18" charset="0"/>
                        </a:rPr>
                        <a:t>e. Tự giác đảm nhận những việc phát sinh trong sinh hoạt hằng ngày.</a:t>
                      </a:r>
                    </a:p>
                  </a:txBody>
                  <a:tcPr marL="22569" marR="22569" marT="22569" marB="22569">
                    <a:lnL w="12700" cap="flat" cmpd="sng" algn="ctr">
                      <a:solidFill>
                        <a:srgbClr val="E019CF"/>
                      </a:solidFill>
                      <a:prstDash val="solid"/>
                      <a:round/>
                      <a:headEnd type="none" w="med" len="med"/>
                      <a:tailEnd type="none" w="med" len="med"/>
                    </a:lnL>
                    <a:lnR w="12700" cap="flat" cmpd="sng" algn="ctr">
                      <a:solidFill>
                        <a:srgbClr val="E019CF"/>
                      </a:solidFill>
                      <a:prstDash val="solid"/>
                      <a:round/>
                      <a:headEnd type="none" w="med" len="med"/>
                      <a:tailEnd type="none" w="med" len="med"/>
                    </a:lnR>
                    <a:lnT w="12700" cap="flat" cmpd="sng" algn="ctr">
                      <a:solidFill>
                        <a:srgbClr val="E019CF"/>
                      </a:solidFill>
                      <a:prstDash val="solid"/>
                      <a:round/>
                      <a:headEnd type="none" w="med" len="med"/>
                      <a:tailEnd type="none" w="med" len="med"/>
                    </a:lnT>
                    <a:lnB w="12700" cap="flat" cmpd="sng" algn="ctr">
                      <a:solidFill>
                        <a:srgbClr val="0019CF"/>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5134">
                <a:tc>
                  <a:txBody>
                    <a:bodyPr/>
                    <a:lstStyle/>
                    <a:p>
                      <a:pPr fontAlgn="t"/>
                      <a:r>
                        <a:rPr lang="en-US" sz="2000">
                          <a:effectLst/>
                          <a:latin typeface="Times New Roman" panose="02020603050405020304" pitchFamily="18" charset="0"/>
                          <a:cs typeface="Times New Roman" panose="02020603050405020304" pitchFamily="18" charset="0"/>
                        </a:rPr>
                        <a:t> </a:t>
                      </a:r>
                    </a:p>
                  </a:txBody>
                  <a:tcPr marL="22569" marR="22569" marT="22569" marB="22569">
                    <a:lnL w="12700" cap="flat" cmpd="sng" algn="ctr">
                      <a:solidFill>
                        <a:srgbClr val="0019CF"/>
                      </a:solidFill>
                      <a:prstDash val="solid"/>
                      <a:round/>
                      <a:headEnd type="none" w="med" len="med"/>
                      <a:tailEnd type="none" w="med" len="med"/>
                    </a:lnL>
                    <a:lnR w="12700" cap="flat" cmpd="sng" algn="ctr">
                      <a:solidFill>
                        <a:srgbClr val="0019CF"/>
                      </a:solidFill>
                      <a:prstDash val="solid"/>
                      <a:round/>
                      <a:headEnd type="none" w="med" len="med"/>
                      <a:tailEnd type="none" w="med" len="med"/>
                    </a:lnR>
                    <a:lnT w="12700" cap="flat" cmpd="sng" algn="ctr">
                      <a:solidFill>
                        <a:srgbClr val="0019CF"/>
                      </a:solidFill>
                      <a:prstDash val="solid"/>
                      <a:round/>
                      <a:headEnd type="none" w="med" len="med"/>
                      <a:tailEnd type="none" w="med" len="med"/>
                    </a:lnT>
                    <a:lnB w="12700" cap="flat" cmpd="sng" algn="ctr">
                      <a:solidFill>
                        <a:srgbClr val="C019CF"/>
                      </a:solidFill>
                      <a:prstDash val="solid"/>
                      <a:round/>
                      <a:headEnd type="none" w="med" len="med"/>
                      <a:tailEnd type="none" w="med" len="med"/>
                    </a:lnB>
                    <a:solidFill>
                      <a:srgbClr val="FFFFFF"/>
                    </a:solidFill>
                  </a:tcPr>
                </a:tc>
                <a:tc>
                  <a:txBody>
                    <a:bodyPr/>
                    <a:lstStyle/>
                    <a:p>
                      <a:pPr fontAlgn="t"/>
                      <a:r>
                        <a:rPr lang="en-US" sz="2000">
                          <a:effectLst/>
                          <a:latin typeface="Times New Roman" panose="02020603050405020304" pitchFamily="18" charset="0"/>
                          <a:cs typeface="Times New Roman" panose="02020603050405020304" pitchFamily="18" charset="0"/>
                        </a:rPr>
                        <a:t>g. Chủ động tổ chức, sắp xếp và hoàn thành các công việc trong gia đình.</a:t>
                      </a:r>
                    </a:p>
                  </a:txBody>
                  <a:tcPr marL="22569" marR="22569" marT="22569" marB="22569">
                    <a:lnL w="12700" cap="flat" cmpd="sng" algn="ctr">
                      <a:solidFill>
                        <a:srgbClr val="0019CF"/>
                      </a:solidFill>
                      <a:prstDash val="solid"/>
                      <a:round/>
                      <a:headEnd type="none" w="med" len="med"/>
                      <a:tailEnd type="none" w="med" len="med"/>
                    </a:lnL>
                    <a:lnR w="12700" cap="flat" cmpd="sng" algn="ctr">
                      <a:solidFill>
                        <a:srgbClr val="0019CF"/>
                      </a:solidFill>
                      <a:prstDash val="solid"/>
                      <a:round/>
                      <a:headEnd type="none" w="med" len="med"/>
                      <a:tailEnd type="none" w="med" len="med"/>
                    </a:lnR>
                    <a:lnT w="12700" cap="flat" cmpd="sng" algn="ctr">
                      <a:solidFill>
                        <a:srgbClr val="0019CF"/>
                      </a:solidFill>
                      <a:prstDash val="solid"/>
                      <a:round/>
                      <a:headEnd type="none" w="med" len="med"/>
                      <a:tailEnd type="none" w="med" len="med"/>
                    </a:lnT>
                    <a:lnB w="12700" cap="flat" cmpd="sng" algn="ctr">
                      <a:solidFill>
                        <a:srgbClr val="C019CF"/>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05135">
                <a:tc>
                  <a:txBody>
                    <a:bodyPr/>
                    <a:lstStyle/>
                    <a:p>
                      <a:pPr fontAlgn="t"/>
                      <a:r>
                        <a:rPr lang="en-US" sz="2000">
                          <a:effectLst/>
                          <a:latin typeface="Times New Roman" panose="02020603050405020304" pitchFamily="18" charset="0"/>
                          <a:cs typeface="Times New Roman" panose="02020603050405020304" pitchFamily="18" charset="0"/>
                        </a:rPr>
                        <a:t> </a:t>
                      </a:r>
                    </a:p>
                  </a:txBody>
                  <a:tcPr marL="22569" marR="22569" marT="22569" marB="22569">
                    <a:lnL w="12700" cap="flat" cmpd="sng" algn="ctr">
                      <a:solidFill>
                        <a:srgbClr val="C019CF"/>
                      </a:solidFill>
                      <a:prstDash val="solid"/>
                      <a:round/>
                      <a:headEnd type="none" w="med" len="med"/>
                      <a:tailEnd type="none" w="med" len="med"/>
                    </a:lnL>
                    <a:lnR w="12700" cap="flat" cmpd="sng" algn="ctr">
                      <a:solidFill>
                        <a:srgbClr val="C019CF"/>
                      </a:solidFill>
                      <a:prstDash val="solid"/>
                      <a:round/>
                      <a:headEnd type="none" w="med" len="med"/>
                      <a:tailEnd type="none" w="med" len="med"/>
                    </a:lnR>
                    <a:lnT w="12700" cap="flat" cmpd="sng" algn="ctr">
                      <a:solidFill>
                        <a:srgbClr val="C019CF"/>
                      </a:solidFill>
                      <a:prstDash val="solid"/>
                      <a:round/>
                      <a:headEnd type="none" w="med" len="med"/>
                      <a:tailEnd type="none" w="med" len="med"/>
                    </a:lnT>
                    <a:lnB w="12700" cap="flat" cmpd="sng" algn="ctr">
                      <a:solidFill>
                        <a:srgbClr val="0017CF"/>
                      </a:solidFill>
                      <a:prstDash val="solid"/>
                      <a:round/>
                      <a:headEnd type="none" w="med" len="med"/>
                      <a:tailEnd type="none" w="med" len="med"/>
                    </a:lnB>
                    <a:solidFill>
                      <a:srgbClr val="FFFFFF"/>
                    </a:solidFill>
                  </a:tcPr>
                </a:tc>
                <a:tc>
                  <a:txBody>
                    <a:bodyPr/>
                    <a:lstStyle/>
                    <a:p>
                      <a:pPr fontAlgn="t"/>
                      <a:r>
                        <a:rPr lang="en-US" sz="2000">
                          <a:effectLst/>
                          <a:latin typeface="Times New Roman" panose="02020603050405020304" pitchFamily="18" charset="0"/>
                          <a:cs typeface="Times New Roman" panose="02020603050405020304" pitchFamily="18" charset="0"/>
                        </a:rPr>
                        <a:t>h. Tham gia để xuất biện pháp phát triển kinh tế gia đình.</a:t>
                      </a:r>
                    </a:p>
                  </a:txBody>
                  <a:tcPr marL="22569" marR="22569" marT="22569" marB="22569">
                    <a:lnL w="12700" cap="flat" cmpd="sng" algn="ctr">
                      <a:solidFill>
                        <a:srgbClr val="C019CF"/>
                      </a:solidFill>
                      <a:prstDash val="solid"/>
                      <a:round/>
                      <a:headEnd type="none" w="med" len="med"/>
                      <a:tailEnd type="none" w="med" len="med"/>
                    </a:lnL>
                    <a:lnR w="12700" cap="flat" cmpd="sng" algn="ctr">
                      <a:solidFill>
                        <a:srgbClr val="C019CF"/>
                      </a:solidFill>
                      <a:prstDash val="solid"/>
                      <a:round/>
                      <a:headEnd type="none" w="med" len="med"/>
                      <a:tailEnd type="none" w="med" len="med"/>
                    </a:lnR>
                    <a:lnT w="12700" cap="flat" cmpd="sng" algn="ctr">
                      <a:solidFill>
                        <a:srgbClr val="C019CF"/>
                      </a:solidFill>
                      <a:prstDash val="solid"/>
                      <a:round/>
                      <a:headEnd type="none" w="med" len="med"/>
                      <a:tailEnd type="none" w="med" len="med"/>
                    </a:lnT>
                    <a:lnB w="12700" cap="flat" cmpd="sng" algn="ctr">
                      <a:solidFill>
                        <a:srgbClr val="0017CF"/>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5134">
                <a:tc>
                  <a:txBody>
                    <a:bodyPr/>
                    <a:lstStyle/>
                    <a:p>
                      <a:pPr fontAlgn="t"/>
                      <a:r>
                        <a:rPr lang="en-US" sz="2000">
                          <a:effectLst/>
                          <a:latin typeface="Times New Roman" panose="02020603050405020304" pitchFamily="18" charset="0"/>
                          <a:cs typeface="Times New Roman" panose="02020603050405020304" pitchFamily="18" charset="0"/>
                        </a:rPr>
                        <a:t> </a:t>
                      </a:r>
                    </a:p>
                  </a:txBody>
                  <a:tcPr marL="22569" marR="22569" marT="22569" marB="22569">
                    <a:lnL w="12700" cap="flat" cmpd="sng" algn="ctr">
                      <a:solidFill>
                        <a:srgbClr val="0017CF"/>
                      </a:solidFill>
                      <a:prstDash val="solid"/>
                      <a:round/>
                      <a:headEnd type="none" w="med" len="med"/>
                      <a:tailEnd type="none" w="med" len="med"/>
                    </a:lnL>
                    <a:lnR w="12700" cap="flat" cmpd="sng" algn="ctr">
                      <a:solidFill>
                        <a:srgbClr val="0017CF"/>
                      </a:solidFill>
                      <a:prstDash val="solid"/>
                      <a:round/>
                      <a:headEnd type="none" w="med" len="med"/>
                      <a:tailEnd type="none" w="med" len="med"/>
                    </a:lnR>
                    <a:lnT w="12700" cap="flat" cmpd="sng" algn="ctr">
                      <a:solidFill>
                        <a:srgbClr val="0017CF"/>
                      </a:solidFill>
                      <a:prstDash val="solid"/>
                      <a:round/>
                      <a:headEnd type="none" w="med" len="med"/>
                      <a:tailEnd type="none" w="med" len="med"/>
                    </a:lnT>
                    <a:lnB w="12700" cap="flat" cmpd="sng" algn="ctr">
                      <a:solidFill>
                        <a:srgbClr val="2019CF"/>
                      </a:solidFill>
                      <a:prstDash val="solid"/>
                      <a:round/>
                      <a:headEnd type="none" w="med" len="med"/>
                      <a:tailEnd type="none" w="med" len="med"/>
                    </a:lnB>
                    <a:solidFill>
                      <a:srgbClr val="FFFFFF"/>
                    </a:solidFill>
                  </a:tcPr>
                </a:tc>
                <a:tc>
                  <a:txBody>
                    <a:bodyPr/>
                    <a:lstStyle/>
                    <a:p>
                      <a:pPr fontAlgn="t"/>
                      <a:r>
                        <a:rPr lang="en-US" sz="2000">
                          <a:effectLst/>
                          <a:latin typeface="Times New Roman" panose="02020603050405020304" pitchFamily="18" charset="0"/>
                          <a:cs typeface="Times New Roman" panose="02020603050405020304" pitchFamily="18" charset="0"/>
                        </a:rPr>
                        <a:t>¡. Tham gia lao động tạo thu nhập góp phần phát triển kinh tế của gia đình.</a:t>
                      </a:r>
                    </a:p>
                  </a:txBody>
                  <a:tcPr marL="22569" marR="22569" marT="22569" marB="22569">
                    <a:lnL w="12700" cap="flat" cmpd="sng" algn="ctr">
                      <a:solidFill>
                        <a:srgbClr val="0017CF"/>
                      </a:solidFill>
                      <a:prstDash val="solid"/>
                      <a:round/>
                      <a:headEnd type="none" w="med" len="med"/>
                      <a:tailEnd type="none" w="med" len="med"/>
                    </a:lnL>
                    <a:lnR w="12700" cap="flat" cmpd="sng" algn="ctr">
                      <a:solidFill>
                        <a:srgbClr val="0017CF"/>
                      </a:solidFill>
                      <a:prstDash val="solid"/>
                      <a:round/>
                      <a:headEnd type="none" w="med" len="med"/>
                      <a:tailEnd type="none" w="med" len="med"/>
                    </a:lnR>
                    <a:lnT w="12700" cap="flat" cmpd="sng" algn="ctr">
                      <a:solidFill>
                        <a:srgbClr val="0017CF"/>
                      </a:solidFill>
                      <a:prstDash val="solid"/>
                      <a:round/>
                      <a:headEnd type="none" w="med" len="med"/>
                      <a:tailEnd type="none" w="med" len="med"/>
                    </a:lnT>
                    <a:lnB w="12700" cap="flat" cmpd="sng" algn="ctr">
                      <a:solidFill>
                        <a:srgbClr val="2019CF"/>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65132">
                <a:tc>
                  <a:txBody>
                    <a:bodyPr/>
                    <a:lstStyle/>
                    <a:p>
                      <a:pPr fontAlgn="t"/>
                      <a:r>
                        <a:rPr lang="en-US" sz="2000">
                          <a:effectLst/>
                          <a:latin typeface="Times New Roman" panose="02020603050405020304" pitchFamily="18" charset="0"/>
                          <a:cs typeface="Times New Roman" panose="02020603050405020304" pitchFamily="18" charset="0"/>
                        </a:rPr>
                        <a:t> </a:t>
                      </a:r>
                    </a:p>
                  </a:txBody>
                  <a:tcPr marL="22569" marR="22569" marT="22569" marB="22569">
                    <a:lnL w="12700" cap="flat" cmpd="sng" algn="ctr">
                      <a:solidFill>
                        <a:srgbClr val="2019CF"/>
                      </a:solidFill>
                      <a:prstDash val="solid"/>
                      <a:round/>
                      <a:headEnd type="none" w="med" len="med"/>
                      <a:tailEnd type="none" w="med" len="med"/>
                    </a:lnL>
                    <a:lnR w="12700" cap="flat" cmpd="sng" algn="ctr">
                      <a:solidFill>
                        <a:srgbClr val="2019CF"/>
                      </a:solidFill>
                      <a:prstDash val="solid"/>
                      <a:round/>
                      <a:headEnd type="none" w="med" len="med"/>
                      <a:tailEnd type="none" w="med" len="med"/>
                    </a:lnR>
                    <a:lnT w="12700" cap="flat" cmpd="sng" algn="ctr">
                      <a:solidFill>
                        <a:srgbClr val="2019CF"/>
                      </a:solidFill>
                      <a:prstDash val="solid"/>
                      <a:round/>
                      <a:headEnd type="none" w="med" len="med"/>
                      <a:tailEnd type="none" w="med" len="med"/>
                    </a:lnT>
                    <a:lnB w="12700" cap="flat" cmpd="sng" algn="ctr">
                      <a:solidFill>
                        <a:srgbClr val="A018CF"/>
                      </a:solidFill>
                      <a:prstDash val="solid"/>
                      <a:round/>
                      <a:headEnd type="none" w="med" len="med"/>
                      <a:tailEnd type="none" w="med" len="med"/>
                    </a:lnB>
                    <a:solidFill>
                      <a:srgbClr val="FFFFFF"/>
                    </a:solidFill>
                  </a:tcPr>
                </a:tc>
                <a:tc>
                  <a:txBody>
                    <a:bodyPr/>
                    <a:lstStyle/>
                    <a:p>
                      <a:pPr fontAlgn="t"/>
                      <a:r>
                        <a:rPr lang="vi-VN" sz="2000">
                          <a:effectLst/>
                          <a:latin typeface="Times New Roman" panose="02020603050405020304" pitchFamily="18" charset="0"/>
                          <a:cs typeface="Times New Roman" panose="02020603050405020304" pitchFamily="18" charset="0"/>
                        </a:rPr>
                        <a:t>k. Lập được kế hoạch kinh doanh của bản thân phù hợp với lứa tuổi để phụ giúp gia đình.</a:t>
                      </a:r>
                    </a:p>
                  </a:txBody>
                  <a:tcPr marL="22569" marR="22569" marT="22569" marB="22569">
                    <a:lnL w="12700" cap="flat" cmpd="sng" algn="ctr">
                      <a:solidFill>
                        <a:srgbClr val="2019CF"/>
                      </a:solidFill>
                      <a:prstDash val="solid"/>
                      <a:round/>
                      <a:headEnd type="none" w="med" len="med"/>
                      <a:tailEnd type="none" w="med" len="med"/>
                    </a:lnL>
                    <a:lnR w="12700" cap="flat" cmpd="sng" algn="ctr">
                      <a:solidFill>
                        <a:srgbClr val="2019CF"/>
                      </a:solidFill>
                      <a:prstDash val="solid"/>
                      <a:round/>
                      <a:headEnd type="none" w="med" len="med"/>
                      <a:tailEnd type="none" w="med" len="med"/>
                    </a:lnR>
                    <a:lnT w="12700" cap="flat" cmpd="sng" algn="ctr">
                      <a:solidFill>
                        <a:srgbClr val="2019CF"/>
                      </a:solidFill>
                      <a:prstDash val="solid"/>
                      <a:round/>
                      <a:headEnd type="none" w="med" len="med"/>
                      <a:tailEnd type="none" w="med" len="med"/>
                    </a:lnT>
                    <a:lnB w="12700" cap="flat" cmpd="sng" algn="ctr">
                      <a:solidFill>
                        <a:srgbClr val="A018CF"/>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05135">
                <a:tc>
                  <a:txBody>
                    <a:bodyPr/>
                    <a:lstStyle/>
                    <a:p>
                      <a:pPr fontAlgn="t"/>
                      <a:r>
                        <a:rPr lang="en-US" sz="2000">
                          <a:effectLst/>
                          <a:latin typeface="Times New Roman" panose="02020603050405020304" pitchFamily="18" charset="0"/>
                          <a:cs typeface="Times New Roman" panose="02020603050405020304" pitchFamily="18" charset="0"/>
                        </a:rPr>
                        <a:t> </a:t>
                      </a:r>
                    </a:p>
                  </a:txBody>
                  <a:tcPr marL="22569" marR="22569" marT="22569" marB="22569">
                    <a:lnL w="12700" cap="flat" cmpd="sng" algn="ctr">
                      <a:solidFill>
                        <a:srgbClr val="A018CF"/>
                      </a:solidFill>
                      <a:prstDash val="solid"/>
                      <a:round/>
                      <a:headEnd type="none" w="med" len="med"/>
                      <a:tailEnd type="none" w="med" len="med"/>
                    </a:lnL>
                    <a:lnR w="12700" cap="flat" cmpd="sng" algn="ctr">
                      <a:solidFill>
                        <a:srgbClr val="A018CF"/>
                      </a:solidFill>
                      <a:prstDash val="solid"/>
                      <a:round/>
                      <a:headEnd type="none" w="med" len="med"/>
                      <a:tailEnd type="none" w="med" len="med"/>
                    </a:lnR>
                    <a:lnT w="12700" cap="flat" cmpd="sng" algn="ctr">
                      <a:solidFill>
                        <a:srgbClr val="A018CF"/>
                      </a:solidFill>
                      <a:prstDash val="solid"/>
                      <a:round/>
                      <a:headEnd type="none" w="med" len="med"/>
                      <a:tailEnd type="none" w="med" len="med"/>
                    </a:lnT>
                    <a:lnB w="12700" cap="flat" cmpd="sng" algn="ctr">
                      <a:solidFill>
                        <a:srgbClr val="A018CF"/>
                      </a:solidFill>
                      <a:prstDash val="solid"/>
                      <a:round/>
                      <a:headEnd type="none" w="med" len="med"/>
                      <a:tailEnd type="none" w="med" len="med"/>
                    </a:lnB>
                    <a:solidFill>
                      <a:srgbClr val="FFFFFF"/>
                    </a:solidFill>
                  </a:tcPr>
                </a:tc>
                <a:tc>
                  <a:txBody>
                    <a:bodyPr/>
                    <a:lstStyle/>
                    <a:p>
                      <a:pPr fontAlgn="t"/>
                      <a:r>
                        <a:rPr lang="pt-BR" sz="2000" dirty="0">
                          <a:effectLst/>
                          <a:latin typeface="Times New Roman" panose="02020603050405020304" pitchFamily="18" charset="0"/>
                          <a:cs typeface="Times New Roman" panose="02020603050405020304" pitchFamily="18" charset="0"/>
                        </a:rPr>
                        <a:t>l. Điều em thực hiện khác: ……………………………</a:t>
                      </a:r>
                    </a:p>
                  </a:txBody>
                  <a:tcPr marL="22569" marR="22569" marT="22569" marB="22569">
                    <a:lnL w="12700" cap="flat" cmpd="sng" algn="ctr">
                      <a:solidFill>
                        <a:srgbClr val="A018CF"/>
                      </a:solidFill>
                      <a:prstDash val="solid"/>
                      <a:round/>
                      <a:headEnd type="none" w="med" len="med"/>
                      <a:tailEnd type="none" w="med" len="med"/>
                    </a:lnL>
                    <a:lnR w="12700" cap="flat" cmpd="sng" algn="ctr">
                      <a:solidFill>
                        <a:srgbClr val="A018CF"/>
                      </a:solidFill>
                      <a:prstDash val="solid"/>
                      <a:round/>
                      <a:headEnd type="none" w="med" len="med"/>
                      <a:tailEnd type="none" w="med" len="med"/>
                    </a:lnR>
                    <a:lnT w="12700" cap="flat" cmpd="sng" algn="ctr">
                      <a:solidFill>
                        <a:srgbClr val="A018CF"/>
                      </a:solidFill>
                      <a:prstDash val="solid"/>
                      <a:round/>
                      <a:headEnd type="none" w="med" len="med"/>
                      <a:tailEnd type="none" w="med" len="med"/>
                    </a:lnT>
                    <a:lnB w="12700" cap="flat" cmpd="sng" algn="ctr">
                      <a:solidFill>
                        <a:srgbClr val="A018CF"/>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592051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86151" y="4296760"/>
            <a:ext cx="1188823" cy="2523963"/>
          </a:xfrm>
          <a:prstGeom prst="rect">
            <a:avLst/>
          </a:prstGeom>
        </p:spPr>
      </p:pic>
      <p:pic>
        <p:nvPicPr>
          <p:cNvPr id="10" name="Picture 9"/>
          <p:cNvPicPr>
            <a:picLocks noChangeAspect="1"/>
          </p:cNvPicPr>
          <p:nvPr/>
        </p:nvPicPr>
        <p:blipFill>
          <a:blip r:embed="rId3"/>
          <a:stretch>
            <a:fillRect/>
          </a:stretch>
        </p:blipFill>
        <p:spPr>
          <a:xfrm>
            <a:off x="11064983" y="4296761"/>
            <a:ext cx="1188823" cy="2523963"/>
          </a:xfrm>
          <a:prstGeom prst="rect">
            <a:avLst/>
          </a:prstGeom>
        </p:spPr>
      </p:pic>
      <p:sp>
        <p:nvSpPr>
          <p:cNvPr id="7" name="TextBox 6"/>
          <p:cNvSpPr txBox="1"/>
          <p:nvPr/>
        </p:nvSpPr>
        <p:spPr>
          <a:xfrm>
            <a:off x="973679" y="5330313"/>
            <a:ext cx="5856269" cy="923330"/>
          </a:xfrm>
          <a:prstGeom prst="rect">
            <a:avLst/>
          </a:prstGeom>
          <a:noFill/>
        </p:spPr>
        <p:txBody>
          <a:bodyPr wrap="square" rtlCol="0">
            <a:spAutoFit/>
          </a:bodyPr>
          <a:lstStyle/>
          <a:p>
            <a:pPr algn="ctr" fontAlgn="auto">
              <a:spcBef>
                <a:spcPts val="0"/>
              </a:spcBef>
              <a:spcAft>
                <a:spcPts val="0"/>
              </a:spcAft>
            </a:pPr>
            <a:r>
              <a:rPr lang="en-US" sz="5400" b="1" dirty="0">
                <a:solidFill>
                  <a:srgbClr val="181818"/>
                </a:solidFill>
                <a:latin typeface="Times New Roman" panose="02020603050405020304" pitchFamily="18" charset="0"/>
                <a:ea typeface="+mn-ea"/>
                <a:cs typeface="Times New Roman" panose="02020603050405020304" pitchFamily="18" charset="0"/>
              </a:rPr>
              <a:t>HẠNH PHÚC</a:t>
            </a:r>
          </a:p>
        </p:txBody>
      </p:sp>
      <p:sp>
        <p:nvSpPr>
          <p:cNvPr id="11" name="TextBox 10"/>
          <p:cNvSpPr txBox="1"/>
          <p:nvPr/>
        </p:nvSpPr>
        <p:spPr>
          <a:xfrm>
            <a:off x="902672" y="3121306"/>
            <a:ext cx="991316"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US" sz="8800" b="1" dirty="0">
                <a:solidFill>
                  <a:srgbClr val="181818"/>
                </a:solidFill>
                <a:latin typeface="Times New Roman" panose="02020603050405020304" pitchFamily="18" charset="0"/>
                <a:cs typeface="Times New Roman" panose="02020603050405020304" pitchFamily="18" charset="0"/>
              </a:rPr>
              <a:t>A</a:t>
            </a:r>
          </a:p>
        </p:txBody>
      </p:sp>
      <p:sp>
        <p:nvSpPr>
          <p:cNvPr id="12" name="TextBox 11"/>
          <p:cNvSpPr txBox="1"/>
          <p:nvPr/>
        </p:nvSpPr>
        <p:spPr>
          <a:xfrm>
            <a:off x="2121557" y="3105966"/>
            <a:ext cx="924674"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US" sz="8800" b="1" dirty="0">
                <a:solidFill>
                  <a:srgbClr val="181818"/>
                </a:solidFill>
                <a:latin typeface="Times New Roman" panose="02020603050405020304" pitchFamily="18" charset="0"/>
                <a:cs typeface="Times New Roman" panose="02020603050405020304" pitchFamily="18" charset="0"/>
              </a:rPr>
              <a:t>U</a:t>
            </a:r>
          </a:p>
        </p:txBody>
      </p:sp>
      <p:sp>
        <p:nvSpPr>
          <p:cNvPr id="13" name="TextBox 12"/>
          <p:cNvSpPr txBox="1"/>
          <p:nvPr/>
        </p:nvSpPr>
        <p:spPr>
          <a:xfrm>
            <a:off x="7326866" y="3076397"/>
            <a:ext cx="1049852"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US" sz="8800" b="1" dirty="0">
                <a:solidFill>
                  <a:srgbClr val="181818"/>
                </a:solidFill>
                <a:latin typeface="Times New Roman" panose="02020603050405020304" pitchFamily="18" charset="0"/>
                <a:cs typeface="Times New Roman" panose="02020603050405020304" pitchFamily="18" charset="0"/>
              </a:rPr>
              <a:t>C</a:t>
            </a:r>
          </a:p>
        </p:txBody>
      </p:sp>
      <p:sp>
        <p:nvSpPr>
          <p:cNvPr id="14" name="TextBox 13"/>
          <p:cNvSpPr txBox="1"/>
          <p:nvPr/>
        </p:nvSpPr>
        <p:spPr>
          <a:xfrm>
            <a:off x="3426022" y="3096236"/>
            <a:ext cx="924674"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8800" b="1" dirty="0">
                <a:solidFill>
                  <a:srgbClr val="181818"/>
                </a:solidFill>
                <a:latin typeface="Times New Roman" panose="02020603050405020304" pitchFamily="18" charset="0"/>
                <a:cs typeface="Times New Roman" panose="02020603050405020304" pitchFamily="18" charset="0"/>
              </a:rPr>
              <a:t>H</a:t>
            </a:r>
          </a:p>
        </p:txBody>
      </p:sp>
      <p:sp>
        <p:nvSpPr>
          <p:cNvPr id="15" name="TextBox 14"/>
          <p:cNvSpPr txBox="1"/>
          <p:nvPr/>
        </p:nvSpPr>
        <p:spPr>
          <a:xfrm>
            <a:off x="4845808" y="3085515"/>
            <a:ext cx="924674"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US" sz="8800" b="1" dirty="0">
                <a:solidFill>
                  <a:srgbClr val="181818"/>
                </a:solidFill>
                <a:latin typeface="Times New Roman" panose="02020603050405020304" pitchFamily="18" charset="0"/>
                <a:cs typeface="Times New Roman" panose="02020603050405020304" pitchFamily="18" charset="0"/>
              </a:rPr>
              <a:t>H</a:t>
            </a:r>
          </a:p>
        </p:txBody>
      </p:sp>
      <p:sp>
        <p:nvSpPr>
          <p:cNvPr id="16" name="TextBox 15"/>
          <p:cNvSpPr txBox="1"/>
          <p:nvPr/>
        </p:nvSpPr>
        <p:spPr>
          <a:xfrm>
            <a:off x="6177380" y="3076397"/>
            <a:ext cx="924674"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US" sz="8800" b="1" dirty="0">
                <a:solidFill>
                  <a:srgbClr val="181818"/>
                </a:solidFill>
                <a:latin typeface="Times New Roman" panose="02020603050405020304" pitchFamily="18" charset="0"/>
                <a:cs typeface="Times New Roman" panose="02020603050405020304" pitchFamily="18" charset="0"/>
              </a:rPr>
              <a:t>N</a:t>
            </a:r>
          </a:p>
        </p:txBody>
      </p:sp>
      <p:sp>
        <p:nvSpPr>
          <p:cNvPr id="17" name="TextBox 16"/>
          <p:cNvSpPr txBox="1"/>
          <p:nvPr/>
        </p:nvSpPr>
        <p:spPr>
          <a:xfrm>
            <a:off x="8608274" y="3096236"/>
            <a:ext cx="924674"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US" sz="8800" b="1" dirty="0">
                <a:solidFill>
                  <a:srgbClr val="181818"/>
                </a:solidFill>
                <a:latin typeface="Times New Roman" panose="02020603050405020304" pitchFamily="18" charset="0"/>
                <a:cs typeface="Times New Roman" panose="02020603050405020304" pitchFamily="18" charset="0"/>
              </a:rPr>
              <a:t>P</a:t>
            </a:r>
          </a:p>
        </p:txBody>
      </p:sp>
      <p:sp>
        <p:nvSpPr>
          <p:cNvPr id="18" name="TextBox 17"/>
          <p:cNvSpPr txBox="1"/>
          <p:nvPr/>
        </p:nvSpPr>
        <p:spPr>
          <a:xfrm>
            <a:off x="1214005" y="2187667"/>
            <a:ext cx="1815105"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fontAlgn="auto">
              <a:spcBef>
                <a:spcPts val="0"/>
              </a:spcBef>
              <a:spcAft>
                <a:spcPts val="0"/>
              </a:spcAft>
            </a:pPr>
            <a:r>
              <a:rPr lang="en-US" sz="4000" b="1" dirty="0">
                <a:solidFill>
                  <a:srgbClr val="FFFFFF"/>
                </a:solidFill>
                <a:latin typeface="Times New Roman" panose="02020603050405020304" pitchFamily="18" charset="0"/>
                <a:cs typeface="Times New Roman" panose="02020603050405020304" pitchFamily="18" charset="0"/>
              </a:rPr>
              <a:t>CÂU 2</a:t>
            </a:r>
          </a:p>
        </p:txBody>
      </p:sp>
      <p:pic>
        <p:nvPicPr>
          <p:cNvPr id="19" name="Picture 11" descr="Digit 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20949" y="5688493"/>
            <a:ext cx="2057400" cy="11303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9882938" y="3087673"/>
            <a:ext cx="924674"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US" sz="8800" b="1" dirty="0">
                <a:solidFill>
                  <a:srgbClr val="181818"/>
                </a:solidFill>
                <a:latin typeface="Times New Roman" panose="02020603050405020304" pitchFamily="18" charset="0"/>
                <a:cs typeface="Times New Roman" panose="02020603050405020304" pitchFamily="18" charset="0"/>
              </a:rPr>
              <a:t>H</a:t>
            </a:r>
          </a:p>
        </p:txBody>
      </p:sp>
      <p:sp>
        <p:nvSpPr>
          <p:cNvPr id="2" name="TextBox 1"/>
          <p:cNvSpPr txBox="1"/>
          <p:nvPr/>
        </p:nvSpPr>
        <p:spPr>
          <a:xfrm>
            <a:off x="3453130" y="1803042"/>
            <a:ext cx="7586039" cy="1077218"/>
          </a:xfrm>
          <a:prstGeom prst="rect">
            <a:avLst/>
          </a:prstGeom>
          <a:noFill/>
        </p:spPr>
        <p:txBody>
          <a:bodyPr wrap="square" rtlCol="0">
            <a:spAutoFit/>
          </a:bodyPr>
          <a:lstStyle/>
          <a:p>
            <a:pPr fontAlgn="auto">
              <a:spcBef>
                <a:spcPts val="0"/>
              </a:spcBef>
              <a:spcAft>
                <a:spcPts val="0"/>
              </a:spcAft>
            </a:pPr>
            <a:r>
              <a:rPr lang="en-US" sz="3200" dirty="0" err="1">
                <a:solidFill>
                  <a:srgbClr val="181818"/>
                </a:solidFill>
                <a:latin typeface="Times New Roman" panose="02020603050405020304" pitchFamily="18" charset="0"/>
                <a:ea typeface="+mn-ea"/>
                <a:cs typeface="Times New Roman" panose="02020603050405020304" pitchFamily="18" charset="0"/>
              </a:rPr>
              <a:t>Cảm</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xúc</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khi</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được</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người</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thân</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quan</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tâm</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chăm</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sóc</a:t>
            </a:r>
            <a:r>
              <a:rPr lang="en-US" sz="3200" dirty="0">
                <a:solidFill>
                  <a:srgbClr val="181818"/>
                </a:solidFill>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277844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31" presetClass="exit" presetSubtype="0" fill="hold" nodeType="withEffect">
                                  <p:stCondLst>
                                    <p:cond delay="33000"/>
                                  </p:stCondLst>
                                  <p:iterate type="lt">
                                    <p:tmPct val="5000"/>
                                  </p:iterate>
                                  <p:childTnLst>
                                    <p:anim calcmode="lin" valueType="num">
                                      <p:cBhvr>
                                        <p:cTn id="11" dur="1000"/>
                                        <p:tgtEl>
                                          <p:spTgt spid="19"/>
                                        </p:tgtEl>
                                        <p:attrNameLst>
                                          <p:attrName>ppt_w</p:attrName>
                                        </p:attrNameLst>
                                      </p:cBhvr>
                                      <p:tavLst>
                                        <p:tav tm="0">
                                          <p:val>
                                            <p:strVal val="ppt_w"/>
                                          </p:val>
                                        </p:tav>
                                        <p:tav tm="100000">
                                          <p:val>
                                            <p:fltVal val="0"/>
                                          </p:val>
                                        </p:tav>
                                      </p:tavLst>
                                    </p:anim>
                                    <p:anim calcmode="lin" valueType="num">
                                      <p:cBhvr>
                                        <p:cTn id="12" dur="1000"/>
                                        <p:tgtEl>
                                          <p:spTgt spid="19"/>
                                        </p:tgtEl>
                                        <p:attrNameLst>
                                          <p:attrName>ppt_h</p:attrName>
                                        </p:attrNameLst>
                                      </p:cBhvr>
                                      <p:tavLst>
                                        <p:tav tm="0">
                                          <p:val>
                                            <p:strVal val="ppt_h"/>
                                          </p:val>
                                        </p:tav>
                                        <p:tav tm="100000">
                                          <p:val>
                                            <p:fltVal val="0"/>
                                          </p:val>
                                        </p:tav>
                                      </p:tavLst>
                                    </p:anim>
                                    <p:anim calcmode="lin" valueType="num">
                                      <p:cBhvr>
                                        <p:cTn id="13" dur="1000"/>
                                        <p:tgtEl>
                                          <p:spTgt spid="19"/>
                                        </p:tgtEl>
                                        <p:attrNameLst>
                                          <p:attrName>style.rotation</p:attrName>
                                        </p:attrNameLst>
                                      </p:cBhvr>
                                      <p:tavLst>
                                        <p:tav tm="0">
                                          <p:val>
                                            <p:fltVal val="0"/>
                                          </p:val>
                                        </p:tav>
                                        <p:tav tm="100000">
                                          <p:val>
                                            <p:fltVal val="90"/>
                                          </p:val>
                                        </p:tav>
                                      </p:tavLst>
                                    </p:anim>
                                    <p:animEffect transition="out" filter="fade">
                                      <p:cBhvr>
                                        <p:cTn id="14" dur="1000"/>
                                        <p:tgtEl>
                                          <p:spTgt spid="19"/>
                                        </p:tgtEl>
                                      </p:cBhvr>
                                    </p:animEffect>
                                    <p:set>
                                      <p:cBhvr>
                                        <p:cTn id="15"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86151" y="4296760"/>
            <a:ext cx="1188823" cy="2523963"/>
          </a:xfrm>
          <a:prstGeom prst="rect">
            <a:avLst/>
          </a:prstGeom>
        </p:spPr>
      </p:pic>
      <p:pic>
        <p:nvPicPr>
          <p:cNvPr id="10" name="Picture 9"/>
          <p:cNvPicPr>
            <a:picLocks noChangeAspect="1"/>
          </p:cNvPicPr>
          <p:nvPr/>
        </p:nvPicPr>
        <p:blipFill>
          <a:blip r:embed="rId3"/>
          <a:stretch>
            <a:fillRect/>
          </a:stretch>
        </p:blipFill>
        <p:spPr>
          <a:xfrm>
            <a:off x="11064983" y="4296761"/>
            <a:ext cx="1188823" cy="2523963"/>
          </a:xfrm>
          <a:prstGeom prst="rect">
            <a:avLst/>
          </a:prstGeom>
        </p:spPr>
      </p:pic>
      <p:sp>
        <p:nvSpPr>
          <p:cNvPr id="7" name="TextBox 6"/>
          <p:cNvSpPr txBox="1"/>
          <p:nvPr/>
        </p:nvSpPr>
        <p:spPr>
          <a:xfrm>
            <a:off x="973679" y="5330313"/>
            <a:ext cx="5856269" cy="923330"/>
          </a:xfrm>
          <a:prstGeom prst="rect">
            <a:avLst/>
          </a:prstGeom>
          <a:noFill/>
        </p:spPr>
        <p:txBody>
          <a:bodyPr wrap="square" rtlCol="0">
            <a:spAutoFit/>
          </a:bodyPr>
          <a:lstStyle/>
          <a:p>
            <a:pPr algn="ctr" fontAlgn="auto">
              <a:spcBef>
                <a:spcPts val="0"/>
              </a:spcBef>
              <a:spcAft>
                <a:spcPts val="0"/>
              </a:spcAft>
            </a:pPr>
            <a:r>
              <a:rPr lang="en-US" sz="5400" b="1" dirty="0">
                <a:solidFill>
                  <a:srgbClr val="181818"/>
                </a:solidFill>
                <a:latin typeface="Times New Roman" panose="02020603050405020304" pitchFamily="18" charset="0"/>
                <a:ea typeface="+mn-ea"/>
                <a:cs typeface="Times New Roman" panose="02020603050405020304" pitchFamily="18" charset="0"/>
              </a:rPr>
              <a:t>GIÚP ĐỠ</a:t>
            </a:r>
          </a:p>
        </p:txBody>
      </p:sp>
      <p:sp>
        <p:nvSpPr>
          <p:cNvPr id="11" name="TextBox 10"/>
          <p:cNvSpPr txBox="1"/>
          <p:nvPr/>
        </p:nvSpPr>
        <p:spPr>
          <a:xfrm>
            <a:off x="902672" y="3121306"/>
            <a:ext cx="991316"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US" sz="8800" b="1" dirty="0">
                <a:solidFill>
                  <a:srgbClr val="181818"/>
                </a:solidFill>
                <a:latin typeface="Times New Roman" panose="02020603050405020304" pitchFamily="18" charset="0"/>
                <a:cs typeface="Times New Roman" panose="02020603050405020304" pitchFamily="18" charset="0"/>
              </a:rPr>
              <a:t>Ơ</a:t>
            </a:r>
          </a:p>
        </p:txBody>
      </p:sp>
      <p:sp>
        <p:nvSpPr>
          <p:cNvPr id="12" name="TextBox 11"/>
          <p:cNvSpPr txBox="1"/>
          <p:nvPr/>
        </p:nvSpPr>
        <p:spPr>
          <a:xfrm>
            <a:off x="2121557" y="3105966"/>
            <a:ext cx="924674"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US" sz="8800" b="1" dirty="0">
                <a:solidFill>
                  <a:srgbClr val="181818"/>
                </a:solidFill>
                <a:latin typeface="Times New Roman" panose="02020603050405020304" pitchFamily="18" charset="0"/>
                <a:cs typeface="Times New Roman" panose="02020603050405020304" pitchFamily="18" charset="0"/>
              </a:rPr>
              <a:t>U</a:t>
            </a:r>
          </a:p>
        </p:txBody>
      </p:sp>
      <p:sp>
        <p:nvSpPr>
          <p:cNvPr id="13" name="TextBox 12"/>
          <p:cNvSpPr txBox="1"/>
          <p:nvPr/>
        </p:nvSpPr>
        <p:spPr>
          <a:xfrm>
            <a:off x="7326866" y="3076397"/>
            <a:ext cx="1049852"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US" sz="8800" b="1" dirty="0">
                <a:solidFill>
                  <a:srgbClr val="181818"/>
                </a:solidFill>
                <a:latin typeface="Times New Roman" panose="02020603050405020304" pitchFamily="18" charset="0"/>
                <a:cs typeface="Times New Roman" panose="02020603050405020304" pitchFamily="18" charset="0"/>
              </a:rPr>
              <a:t>Đ</a:t>
            </a:r>
          </a:p>
        </p:txBody>
      </p:sp>
      <p:sp>
        <p:nvSpPr>
          <p:cNvPr id="14" name="TextBox 13"/>
          <p:cNvSpPr txBox="1"/>
          <p:nvPr/>
        </p:nvSpPr>
        <p:spPr>
          <a:xfrm>
            <a:off x="3426022" y="3096236"/>
            <a:ext cx="924674"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8800" b="1" dirty="0">
                <a:solidFill>
                  <a:srgbClr val="181818"/>
                </a:solidFill>
                <a:latin typeface="Times New Roman" panose="02020603050405020304" pitchFamily="18" charset="0"/>
                <a:cs typeface="Times New Roman" panose="02020603050405020304" pitchFamily="18" charset="0"/>
              </a:rPr>
              <a:t>G</a:t>
            </a:r>
          </a:p>
        </p:txBody>
      </p:sp>
      <p:sp>
        <p:nvSpPr>
          <p:cNvPr id="15" name="TextBox 14"/>
          <p:cNvSpPr txBox="1"/>
          <p:nvPr/>
        </p:nvSpPr>
        <p:spPr>
          <a:xfrm>
            <a:off x="4845808" y="3085515"/>
            <a:ext cx="924674"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US" sz="8800" b="1" dirty="0">
                <a:solidFill>
                  <a:srgbClr val="181818"/>
                </a:solidFill>
                <a:latin typeface="Times New Roman" panose="02020603050405020304" pitchFamily="18" charset="0"/>
                <a:cs typeface="Times New Roman" panose="02020603050405020304" pitchFamily="18" charset="0"/>
              </a:rPr>
              <a:t>P</a:t>
            </a:r>
          </a:p>
        </p:txBody>
      </p:sp>
      <p:sp>
        <p:nvSpPr>
          <p:cNvPr id="16" name="TextBox 15"/>
          <p:cNvSpPr txBox="1"/>
          <p:nvPr/>
        </p:nvSpPr>
        <p:spPr>
          <a:xfrm>
            <a:off x="6177380" y="3076397"/>
            <a:ext cx="924674"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US" sz="8800" b="1" dirty="0">
                <a:solidFill>
                  <a:srgbClr val="181818"/>
                </a:solidFill>
                <a:latin typeface="Times New Roman" panose="02020603050405020304" pitchFamily="18" charset="0"/>
                <a:cs typeface="Times New Roman" panose="02020603050405020304" pitchFamily="18" charset="0"/>
              </a:rPr>
              <a:t>I</a:t>
            </a:r>
          </a:p>
        </p:txBody>
      </p:sp>
      <p:sp>
        <p:nvSpPr>
          <p:cNvPr id="18" name="TextBox 17"/>
          <p:cNvSpPr txBox="1"/>
          <p:nvPr/>
        </p:nvSpPr>
        <p:spPr>
          <a:xfrm>
            <a:off x="1214005" y="2187667"/>
            <a:ext cx="1815105"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fontAlgn="auto">
              <a:spcBef>
                <a:spcPts val="0"/>
              </a:spcBef>
              <a:spcAft>
                <a:spcPts val="0"/>
              </a:spcAft>
            </a:pPr>
            <a:r>
              <a:rPr lang="en-US" sz="4000" b="1" dirty="0">
                <a:solidFill>
                  <a:srgbClr val="FFFFFF"/>
                </a:solidFill>
                <a:latin typeface="Times New Roman" panose="02020603050405020304" pitchFamily="18" charset="0"/>
                <a:cs typeface="Times New Roman" panose="02020603050405020304" pitchFamily="18" charset="0"/>
              </a:rPr>
              <a:t>CÂU 3</a:t>
            </a:r>
          </a:p>
        </p:txBody>
      </p:sp>
      <p:pic>
        <p:nvPicPr>
          <p:cNvPr id="19" name="Picture 11" descr="Digit 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20949" y="5688493"/>
            <a:ext cx="2057400" cy="1130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53130" y="1803043"/>
            <a:ext cx="7752285" cy="584775"/>
          </a:xfrm>
          <a:prstGeom prst="rect">
            <a:avLst/>
          </a:prstGeom>
          <a:noFill/>
        </p:spPr>
        <p:txBody>
          <a:bodyPr wrap="square" rtlCol="0">
            <a:spAutoFit/>
          </a:bodyPr>
          <a:lstStyle/>
          <a:p>
            <a:pPr fontAlgn="auto">
              <a:spcBef>
                <a:spcPts val="0"/>
              </a:spcBef>
              <a:spcAft>
                <a:spcPts val="0"/>
              </a:spcAft>
            </a:pPr>
            <a:r>
              <a:rPr lang="en-US" sz="3200" dirty="0" err="1">
                <a:solidFill>
                  <a:srgbClr val="181818"/>
                </a:solidFill>
                <a:latin typeface="Times New Roman" panose="02020603050405020304" pitchFamily="18" charset="0"/>
                <a:ea typeface="+mn-ea"/>
                <a:cs typeface="Times New Roman" panose="02020603050405020304" pitchFamily="18" charset="0"/>
              </a:rPr>
              <a:t>Hành</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động</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thể</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hiện</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trách</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nhiệm</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với</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gia</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đình</a:t>
            </a:r>
            <a:r>
              <a:rPr lang="en-US" sz="3200" dirty="0">
                <a:solidFill>
                  <a:srgbClr val="181818"/>
                </a:solidFill>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389071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31" presetClass="exit" presetSubtype="0" fill="hold" nodeType="withEffect">
                                  <p:stCondLst>
                                    <p:cond delay="33000"/>
                                  </p:stCondLst>
                                  <p:iterate type="lt">
                                    <p:tmPct val="5000"/>
                                  </p:iterate>
                                  <p:childTnLst>
                                    <p:anim calcmode="lin" valueType="num">
                                      <p:cBhvr>
                                        <p:cTn id="11" dur="1000"/>
                                        <p:tgtEl>
                                          <p:spTgt spid="19"/>
                                        </p:tgtEl>
                                        <p:attrNameLst>
                                          <p:attrName>ppt_w</p:attrName>
                                        </p:attrNameLst>
                                      </p:cBhvr>
                                      <p:tavLst>
                                        <p:tav tm="0">
                                          <p:val>
                                            <p:strVal val="ppt_w"/>
                                          </p:val>
                                        </p:tav>
                                        <p:tav tm="100000">
                                          <p:val>
                                            <p:fltVal val="0"/>
                                          </p:val>
                                        </p:tav>
                                      </p:tavLst>
                                    </p:anim>
                                    <p:anim calcmode="lin" valueType="num">
                                      <p:cBhvr>
                                        <p:cTn id="12" dur="1000"/>
                                        <p:tgtEl>
                                          <p:spTgt spid="19"/>
                                        </p:tgtEl>
                                        <p:attrNameLst>
                                          <p:attrName>ppt_h</p:attrName>
                                        </p:attrNameLst>
                                      </p:cBhvr>
                                      <p:tavLst>
                                        <p:tav tm="0">
                                          <p:val>
                                            <p:strVal val="ppt_h"/>
                                          </p:val>
                                        </p:tav>
                                        <p:tav tm="100000">
                                          <p:val>
                                            <p:fltVal val="0"/>
                                          </p:val>
                                        </p:tav>
                                      </p:tavLst>
                                    </p:anim>
                                    <p:anim calcmode="lin" valueType="num">
                                      <p:cBhvr>
                                        <p:cTn id="13" dur="1000"/>
                                        <p:tgtEl>
                                          <p:spTgt spid="19"/>
                                        </p:tgtEl>
                                        <p:attrNameLst>
                                          <p:attrName>style.rotation</p:attrName>
                                        </p:attrNameLst>
                                      </p:cBhvr>
                                      <p:tavLst>
                                        <p:tav tm="0">
                                          <p:val>
                                            <p:fltVal val="0"/>
                                          </p:val>
                                        </p:tav>
                                        <p:tav tm="100000">
                                          <p:val>
                                            <p:fltVal val="90"/>
                                          </p:val>
                                        </p:tav>
                                      </p:tavLst>
                                    </p:anim>
                                    <p:animEffect transition="out" filter="fade">
                                      <p:cBhvr>
                                        <p:cTn id="14" dur="1000"/>
                                        <p:tgtEl>
                                          <p:spTgt spid="19"/>
                                        </p:tgtEl>
                                      </p:cBhvr>
                                    </p:animEffect>
                                    <p:set>
                                      <p:cBhvr>
                                        <p:cTn id="15"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86151" y="4296760"/>
            <a:ext cx="1188823" cy="2523963"/>
          </a:xfrm>
          <a:prstGeom prst="rect">
            <a:avLst/>
          </a:prstGeom>
        </p:spPr>
      </p:pic>
      <p:pic>
        <p:nvPicPr>
          <p:cNvPr id="10" name="Picture 9"/>
          <p:cNvPicPr>
            <a:picLocks noChangeAspect="1"/>
          </p:cNvPicPr>
          <p:nvPr/>
        </p:nvPicPr>
        <p:blipFill>
          <a:blip r:embed="rId3"/>
          <a:stretch>
            <a:fillRect/>
          </a:stretch>
        </p:blipFill>
        <p:spPr>
          <a:xfrm>
            <a:off x="11064983" y="4296761"/>
            <a:ext cx="1188823" cy="2523963"/>
          </a:xfrm>
          <a:prstGeom prst="rect">
            <a:avLst/>
          </a:prstGeom>
        </p:spPr>
      </p:pic>
      <p:sp>
        <p:nvSpPr>
          <p:cNvPr id="7" name="TextBox 6"/>
          <p:cNvSpPr txBox="1"/>
          <p:nvPr/>
        </p:nvSpPr>
        <p:spPr>
          <a:xfrm>
            <a:off x="973679" y="5330313"/>
            <a:ext cx="5856269" cy="923330"/>
          </a:xfrm>
          <a:prstGeom prst="rect">
            <a:avLst/>
          </a:prstGeom>
          <a:noFill/>
        </p:spPr>
        <p:txBody>
          <a:bodyPr wrap="square" rtlCol="0">
            <a:spAutoFit/>
          </a:bodyPr>
          <a:lstStyle/>
          <a:p>
            <a:pPr algn="ctr" fontAlgn="auto">
              <a:spcBef>
                <a:spcPts val="0"/>
              </a:spcBef>
              <a:spcAft>
                <a:spcPts val="0"/>
              </a:spcAft>
            </a:pPr>
            <a:r>
              <a:rPr lang="en-US" sz="5400" b="1" dirty="0">
                <a:solidFill>
                  <a:srgbClr val="181818"/>
                </a:solidFill>
                <a:latin typeface="Times New Roman" panose="02020603050405020304" pitchFamily="18" charset="0"/>
                <a:ea typeface="+mn-ea"/>
                <a:cs typeface="Times New Roman" panose="02020603050405020304" pitchFamily="18" charset="0"/>
              </a:rPr>
              <a:t>XUM VẦY</a:t>
            </a:r>
          </a:p>
        </p:txBody>
      </p:sp>
      <p:sp>
        <p:nvSpPr>
          <p:cNvPr id="12" name="TextBox 11"/>
          <p:cNvSpPr txBox="1"/>
          <p:nvPr/>
        </p:nvSpPr>
        <p:spPr>
          <a:xfrm>
            <a:off x="2121557" y="3105966"/>
            <a:ext cx="924674"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US" sz="8800" b="1" dirty="0">
                <a:solidFill>
                  <a:srgbClr val="181818"/>
                </a:solidFill>
                <a:latin typeface="Times New Roman" panose="02020603050405020304" pitchFamily="18" charset="0"/>
                <a:cs typeface="Times New Roman" panose="02020603050405020304" pitchFamily="18" charset="0"/>
              </a:rPr>
              <a:t>Ầ</a:t>
            </a:r>
          </a:p>
        </p:txBody>
      </p:sp>
      <p:sp>
        <p:nvSpPr>
          <p:cNvPr id="13" name="TextBox 12"/>
          <p:cNvSpPr txBox="1"/>
          <p:nvPr/>
        </p:nvSpPr>
        <p:spPr>
          <a:xfrm>
            <a:off x="7326866" y="3076397"/>
            <a:ext cx="1049852"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US" sz="8800" b="1" dirty="0">
                <a:solidFill>
                  <a:srgbClr val="181818"/>
                </a:solidFill>
                <a:latin typeface="Times New Roman" panose="02020603050405020304" pitchFamily="18" charset="0"/>
                <a:cs typeface="Times New Roman" panose="02020603050405020304" pitchFamily="18" charset="0"/>
              </a:rPr>
              <a:t>Y</a:t>
            </a:r>
          </a:p>
        </p:txBody>
      </p:sp>
      <p:sp>
        <p:nvSpPr>
          <p:cNvPr id="14" name="TextBox 13"/>
          <p:cNvSpPr txBox="1"/>
          <p:nvPr/>
        </p:nvSpPr>
        <p:spPr>
          <a:xfrm>
            <a:off x="3426022" y="3096236"/>
            <a:ext cx="924674"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8800" b="1" dirty="0">
                <a:solidFill>
                  <a:srgbClr val="181818"/>
                </a:solidFill>
                <a:latin typeface="Times New Roman" panose="02020603050405020304" pitchFamily="18" charset="0"/>
                <a:cs typeface="Times New Roman" panose="02020603050405020304" pitchFamily="18" charset="0"/>
              </a:rPr>
              <a:t>U</a:t>
            </a:r>
          </a:p>
        </p:txBody>
      </p:sp>
      <p:sp>
        <p:nvSpPr>
          <p:cNvPr id="15" name="TextBox 14"/>
          <p:cNvSpPr txBox="1"/>
          <p:nvPr/>
        </p:nvSpPr>
        <p:spPr>
          <a:xfrm>
            <a:off x="4845808" y="3085515"/>
            <a:ext cx="924674"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US" sz="8800" b="1" dirty="0">
                <a:solidFill>
                  <a:srgbClr val="181818"/>
                </a:solidFill>
                <a:latin typeface="Times New Roman" panose="02020603050405020304" pitchFamily="18" charset="0"/>
                <a:cs typeface="Times New Roman" panose="02020603050405020304" pitchFamily="18" charset="0"/>
              </a:rPr>
              <a:t>V</a:t>
            </a:r>
          </a:p>
        </p:txBody>
      </p:sp>
      <p:sp>
        <p:nvSpPr>
          <p:cNvPr id="16" name="TextBox 15"/>
          <p:cNvSpPr txBox="1"/>
          <p:nvPr/>
        </p:nvSpPr>
        <p:spPr>
          <a:xfrm>
            <a:off x="6177380" y="3076397"/>
            <a:ext cx="924674"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US" sz="8800" b="1" dirty="0">
                <a:solidFill>
                  <a:srgbClr val="181818"/>
                </a:solidFill>
                <a:latin typeface="Times New Roman" panose="02020603050405020304" pitchFamily="18" charset="0"/>
                <a:cs typeface="Times New Roman" panose="02020603050405020304" pitchFamily="18" charset="0"/>
              </a:rPr>
              <a:t>X</a:t>
            </a:r>
          </a:p>
        </p:txBody>
      </p:sp>
      <p:sp>
        <p:nvSpPr>
          <p:cNvPr id="17" name="TextBox 16"/>
          <p:cNvSpPr txBox="1"/>
          <p:nvPr/>
        </p:nvSpPr>
        <p:spPr>
          <a:xfrm>
            <a:off x="8608274" y="3096236"/>
            <a:ext cx="924674"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US" sz="8800" b="1" dirty="0">
                <a:solidFill>
                  <a:srgbClr val="181818"/>
                </a:solidFill>
                <a:latin typeface="Times New Roman" panose="02020603050405020304" pitchFamily="18" charset="0"/>
                <a:cs typeface="Times New Roman" panose="02020603050405020304" pitchFamily="18" charset="0"/>
              </a:rPr>
              <a:t>M</a:t>
            </a:r>
          </a:p>
        </p:txBody>
      </p:sp>
      <p:sp>
        <p:nvSpPr>
          <p:cNvPr id="18" name="TextBox 17"/>
          <p:cNvSpPr txBox="1"/>
          <p:nvPr/>
        </p:nvSpPr>
        <p:spPr>
          <a:xfrm>
            <a:off x="1214005" y="2187667"/>
            <a:ext cx="1815105"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fontAlgn="auto">
              <a:spcBef>
                <a:spcPts val="0"/>
              </a:spcBef>
              <a:spcAft>
                <a:spcPts val="0"/>
              </a:spcAft>
            </a:pPr>
            <a:r>
              <a:rPr lang="en-US" sz="4000" b="1" dirty="0">
                <a:solidFill>
                  <a:srgbClr val="FFFFFF"/>
                </a:solidFill>
                <a:latin typeface="Times New Roman" panose="02020603050405020304" pitchFamily="18" charset="0"/>
                <a:cs typeface="Times New Roman" panose="02020603050405020304" pitchFamily="18" charset="0"/>
              </a:rPr>
              <a:t>CÂU 4</a:t>
            </a:r>
          </a:p>
        </p:txBody>
      </p:sp>
      <p:pic>
        <p:nvPicPr>
          <p:cNvPr id="19" name="Picture 11" descr="Digit 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20949" y="5688493"/>
            <a:ext cx="2057400" cy="1130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53130" y="1803042"/>
            <a:ext cx="7586039" cy="1077218"/>
          </a:xfrm>
          <a:prstGeom prst="rect">
            <a:avLst/>
          </a:prstGeom>
          <a:noFill/>
        </p:spPr>
        <p:txBody>
          <a:bodyPr wrap="square" rtlCol="0">
            <a:spAutoFit/>
          </a:bodyPr>
          <a:lstStyle/>
          <a:p>
            <a:pPr fontAlgn="auto">
              <a:spcBef>
                <a:spcPts val="0"/>
              </a:spcBef>
              <a:spcAft>
                <a:spcPts val="0"/>
              </a:spcAft>
            </a:pPr>
            <a:r>
              <a:rPr lang="en-US" sz="3200" dirty="0" err="1">
                <a:solidFill>
                  <a:srgbClr val="181818"/>
                </a:solidFill>
                <a:latin typeface="Times New Roman" panose="02020603050405020304" pitchFamily="18" charset="0"/>
                <a:ea typeface="+mn-ea"/>
                <a:cs typeface="Times New Roman" panose="02020603050405020304" pitchFamily="18" charset="0"/>
              </a:rPr>
              <a:t>Vào</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mỗi</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dịp</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lễ</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tết</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người</a:t>
            </a:r>
            <a:r>
              <a:rPr lang="en-US" sz="3200" dirty="0">
                <a:solidFill>
                  <a:srgbClr val="181818"/>
                </a:solidFill>
                <a:latin typeface="Times New Roman" panose="02020603050405020304" pitchFamily="18" charset="0"/>
                <a:ea typeface="+mn-ea"/>
                <a:cs typeface="Times New Roman" panose="02020603050405020304" pitchFamily="18" charset="0"/>
              </a:rPr>
              <a:t> con </a:t>
            </a:r>
            <a:r>
              <a:rPr lang="en-US" sz="3200" dirty="0" err="1">
                <a:solidFill>
                  <a:srgbClr val="181818"/>
                </a:solidFill>
                <a:latin typeface="Times New Roman" panose="02020603050405020304" pitchFamily="18" charset="0"/>
                <a:ea typeface="+mn-ea"/>
                <a:cs typeface="Times New Roman" panose="02020603050405020304" pitchFamily="18" charset="0"/>
              </a:rPr>
              <a:t>đi</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xa</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lại</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trở</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về</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cùng</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gia</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đình</a:t>
            </a:r>
            <a:r>
              <a:rPr lang="en-US" sz="3200" dirty="0">
                <a:solidFill>
                  <a:srgbClr val="181818"/>
                </a:solidFill>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378285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31" presetClass="exit" presetSubtype="0" fill="hold" nodeType="withEffect">
                                  <p:stCondLst>
                                    <p:cond delay="33000"/>
                                  </p:stCondLst>
                                  <p:iterate type="lt">
                                    <p:tmPct val="5000"/>
                                  </p:iterate>
                                  <p:childTnLst>
                                    <p:anim calcmode="lin" valueType="num">
                                      <p:cBhvr>
                                        <p:cTn id="11" dur="1000"/>
                                        <p:tgtEl>
                                          <p:spTgt spid="19"/>
                                        </p:tgtEl>
                                        <p:attrNameLst>
                                          <p:attrName>ppt_w</p:attrName>
                                        </p:attrNameLst>
                                      </p:cBhvr>
                                      <p:tavLst>
                                        <p:tav tm="0">
                                          <p:val>
                                            <p:strVal val="ppt_w"/>
                                          </p:val>
                                        </p:tav>
                                        <p:tav tm="100000">
                                          <p:val>
                                            <p:fltVal val="0"/>
                                          </p:val>
                                        </p:tav>
                                      </p:tavLst>
                                    </p:anim>
                                    <p:anim calcmode="lin" valueType="num">
                                      <p:cBhvr>
                                        <p:cTn id="12" dur="1000"/>
                                        <p:tgtEl>
                                          <p:spTgt spid="19"/>
                                        </p:tgtEl>
                                        <p:attrNameLst>
                                          <p:attrName>ppt_h</p:attrName>
                                        </p:attrNameLst>
                                      </p:cBhvr>
                                      <p:tavLst>
                                        <p:tav tm="0">
                                          <p:val>
                                            <p:strVal val="ppt_h"/>
                                          </p:val>
                                        </p:tav>
                                        <p:tav tm="100000">
                                          <p:val>
                                            <p:fltVal val="0"/>
                                          </p:val>
                                        </p:tav>
                                      </p:tavLst>
                                    </p:anim>
                                    <p:anim calcmode="lin" valueType="num">
                                      <p:cBhvr>
                                        <p:cTn id="13" dur="1000"/>
                                        <p:tgtEl>
                                          <p:spTgt spid="19"/>
                                        </p:tgtEl>
                                        <p:attrNameLst>
                                          <p:attrName>style.rotation</p:attrName>
                                        </p:attrNameLst>
                                      </p:cBhvr>
                                      <p:tavLst>
                                        <p:tav tm="0">
                                          <p:val>
                                            <p:fltVal val="0"/>
                                          </p:val>
                                        </p:tav>
                                        <p:tav tm="100000">
                                          <p:val>
                                            <p:fltVal val="90"/>
                                          </p:val>
                                        </p:tav>
                                      </p:tavLst>
                                    </p:anim>
                                    <p:animEffect transition="out" filter="fade">
                                      <p:cBhvr>
                                        <p:cTn id="14" dur="1000"/>
                                        <p:tgtEl>
                                          <p:spTgt spid="19"/>
                                        </p:tgtEl>
                                      </p:cBhvr>
                                    </p:animEffect>
                                    <p:set>
                                      <p:cBhvr>
                                        <p:cTn id="15"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86151" y="4296760"/>
            <a:ext cx="1188823" cy="2523963"/>
          </a:xfrm>
          <a:prstGeom prst="rect">
            <a:avLst/>
          </a:prstGeom>
        </p:spPr>
      </p:pic>
      <p:pic>
        <p:nvPicPr>
          <p:cNvPr id="10" name="Picture 9"/>
          <p:cNvPicPr>
            <a:picLocks noChangeAspect="1"/>
          </p:cNvPicPr>
          <p:nvPr/>
        </p:nvPicPr>
        <p:blipFill>
          <a:blip r:embed="rId3"/>
          <a:stretch>
            <a:fillRect/>
          </a:stretch>
        </p:blipFill>
        <p:spPr>
          <a:xfrm>
            <a:off x="11064983" y="4296761"/>
            <a:ext cx="1188823" cy="2523963"/>
          </a:xfrm>
          <a:prstGeom prst="rect">
            <a:avLst/>
          </a:prstGeom>
        </p:spPr>
      </p:pic>
      <p:sp>
        <p:nvSpPr>
          <p:cNvPr id="7" name="TextBox 6"/>
          <p:cNvSpPr txBox="1"/>
          <p:nvPr/>
        </p:nvSpPr>
        <p:spPr>
          <a:xfrm>
            <a:off x="973679" y="5330313"/>
            <a:ext cx="5856269" cy="923330"/>
          </a:xfrm>
          <a:prstGeom prst="rect">
            <a:avLst/>
          </a:prstGeom>
          <a:noFill/>
        </p:spPr>
        <p:txBody>
          <a:bodyPr wrap="square" rtlCol="0">
            <a:spAutoFit/>
          </a:bodyPr>
          <a:lstStyle/>
          <a:p>
            <a:pPr algn="ctr" fontAlgn="auto">
              <a:spcBef>
                <a:spcPts val="0"/>
              </a:spcBef>
              <a:spcAft>
                <a:spcPts val="0"/>
              </a:spcAft>
            </a:pPr>
            <a:r>
              <a:rPr lang="en-US" sz="5400" b="1" dirty="0">
                <a:solidFill>
                  <a:srgbClr val="181818"/>
                </a:solidFill>
                <a:latin typeface="Times New Roman" panose="02020603050405020304" pitchFamily="18" charset="0"/>
                <a:ea typeface="+mn-ea"/>
                <a:cs typeface="Times New Roman" panose="02020603050405020304" pitchFamily="18" charset="0"/>
              </a:rPr>
              <a:t>CHĂM SÓC</a:t>
            </a:r>
          </a:p>
        </p:txBody>
      </p:sp>
      <p:sp>
        <p:nvSpPr>
          <p:cNvPr id="12" name="TextBox 11"/>
          <p:cNvSpPr txBox="1"/>
          <p:nvPr/>
        </p:nvSpPr>
        <p:spPr>
          <a:xfrm>
            <a:off x="2121557" y="3105966"/>
            <a:ext cx="924674"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US" sz="8800" b="1" dirty="0">
                <a:solidFill>
                  <a:srgbClr val="181818"/>
                </a:solidFill>
                <a:latin typeface="Times New Roman" panose="02020603050405020304" pitchFamily="18" charset="0"/>
                <a:cs typeface="Times New Roman" panose="02020603050405020304" pitchFamily="18" charset="0"/>
              </a:rPr>
              <a:t>Ă</a:t>
            </a:r>
          </a:p>
        </p:txBody>
      </p:sp>
      <p:sp>
        <p:nvSpPr>
          <p:cNvPr id="13" name="TextBox 12"/>
          <p:cNvSpPr txBox="1"/>
          <p:nvPr/>
        </p:nvSpPr>
        <p:spPr>
          <a:xfrm>
            <a:off x="7326866" y="3076397"/>
            <a:ext cx="1049852"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US" sz="8800" b="1" dirty="0">
                <a:solidFill>
                  <a:srgbClr val="181818"/>
                </a:solidFill>
                <a:latin typeface="Times New Roman" panose="02020603050405020304" pitchFamily="18" charset="0"/>
                <a:cs typeface="Times New Roman" panose="02020603050405020304" pitchFamily="18" charset="0"/>
              </a:rPr>
              <a:t>C</a:t>
            </a:r>
          </a:p>
        </p:txBody>
      </p:sp>
      <p:sp>
        <p:nvSpPr>
          <p:cNvPr id="14" name="TextBox 13"/>
          <p:cNvSpPr txBox="1"/>
          <p:nvPr/>
        </p:nvSpPr>
        <p:spPr>
          <a:xfrm>
            <a:off x="3426022" y="3096236"/>
            <a:ext cx="924674"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8800" b="1" dirty="0">
                <a:solidFill>
                  <a:srgbClr val="181818"/>
                </a:solidFill>
                <a:latin typeface="Times New Roman" panose="02020603050405020304" pitchFamily="18" charset="0"/>
                <a:cs typeface="Times New Roman" panose="02020603050405020304" pitchFamily="18" charset="0"/>
              </a:rPr>
              <a:t>O</a:t>
            </a:r>
          </a:p>
        </p:txBody>
      </p:sp>
      <p:sp>
        <p:nvSpPr>
          <p:cNvPr id="15" name="TextBox 14"/>
          <p:cNvSpPr txBox="1"/>
          <p:nvPr/>
        </p:nvSpPr>
        <p:spPr>
          <a:xfrm>
            <a:off x="4845808" y="3085515"/>
            <a:ext cx="924674"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US" sz="8800" b="1" dirty="0">
                <a:solidFill>
                  <a:srgbClr val="181818"/>
                </a:solidFill>
                <a:latin typeface="Times New Roman" panose="02020603050405020304" pitchFamily="18" charset="0"/>
                <a:cs typeface="Times New Roman" panose="02020603050405020304" pitchFamily="18" charset="0"/>
              </a:rPr>
              <a:t>M</a:t>
            </a:r>
          </a:p>
        </p:txBody>
      </p:sp>
      <p:sp>
        <p:nvSpPr>
          <p:cNvPr id="16" name="TextBox 15"/>
          <p:cNvSpPr txBox="1"/>
          <p:nvPr/>
        </p:nvSpPr>
        <p:spPr>
          <a:xfrm>
            <a:off x="6177380" y="3076397"/>
            <a:ext cx="924674"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US" sz="8800" b="1" dirty="0">
                <a:solidFill>
                  <a:srgbClr val="181818"/>
                </a:solidFill>
                <a:latin typeface="Times New Roman" panose="02020603050405020304" pitchFamily="18" charset="0"/>
                <a:cs typeface="Times New Roman" panose="02020603050405020304" pitchFamily="18" charset="0"/>
              </a:rPr>
              <a:t>C</a:t>
            </a:r>
          </a:p>
        </p:txBody>
      </p:sp>
      <p:sp>
        <p:nvSpPr>
          <p:cNvPr id="17" name="TextBox 16"/>
          <p:cNvSpPr txBox="1"/>
          <p:nvPr/>
        </p:nvSpPr>
        <p:spPr>
          <a:xfrm>
            <a:off x="8608274" y="3096236"/>
            <a:ext cx="924674"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US" sz="8800" b="1" dirty="0">
                <a:solidFill>
                  <a:srgbClr val="181818"/>
                </a:solidFill>
                <a:latin typeface="Times New Roman" panose="02020603050405020304" pitchFamily="18" charset="0"/>
                <a:cs typeface="Times New Roman" panose="02020603050405020304" pitchFamily="18" charset="0"/>
              </a:rPr>
              <a:t>S</a:t>
            </a:r>
          </a:p>
        </p:txBody>
      </p:sp>
      <p:sp>
        <p:nvSpPr>
          <p:cNvPr id="18" name="TextBox 17"/>
          <p:cNvSpPr txBox="1"/>
          <p:nvPr/>
        </p:nvSpPr>
        <p:spPr>
          <a:xfrm>
            <a:off x="1214005" y="2187667"/>
            <a:ext cx="1815105"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fontAlgn="auto">
              <a:spcBef>
                <a:spcPts val="0"/>
              </a:spcBef>
              <a:spcAft>
                <a:spcPts val="0"/>
              </a:spcAft>
            </a:pPr>
            <a:r>
              <a:rPr lang="en-US" sz="4000" b="1" dirty="0">
                <a:solidFill>
                  <a:srgbClr val="FFFFFF"/>
                </a:solidFill>
                <a:latin typeface="Times New Roman" panose="02020603050405020304" pitchFamily="18" charset="0"/>
                <a:cs typeface="Times New Roman" panose="02020603050405020304" pitchFamily="18" charset="0"/>
              </a:rPr>
              <a:t>CÂU 5</a:t>
            </a:r>
          </a:p>
        </p:txBody>
      </p:sp>
      <p:pic>
        <p:nvPicPr>
          <p:cNvPr id="19" name="Picture 11" descr="Digit 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20949" y="5688493"/>
            <a:ext cx="2057400" cy="11303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0005517" y="3130070"/>
            <a:ext cx="924674"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US" sz="8800" b="1" dirty="0">
                <a:solidFill>
                  <a:srgbClr val="181818"/>
                </a:solidFill>
                <a:latin typeface="Times New Roman" panose="02020603050405020304" pitchFamily="18" charset="0"/>
                <a:cs typeface="Times New Roman" panose="02020603050405020304" pitchFamily="18" charset="0"/>
              </a:rPr>
              <a:t>H</a:t>
            </a:r>
          </a:p>
        </p:txBody>
      </p:sp>
      <p:sp>
        <p:nvSpPr>
          <p:cNvPr id="2" name="TextBox 1"/>
          <p:cNvSpPr txBox="1"/>
          <p:nvPr/>
        </p:nvSpPr>
        <p:spPr>
          <a:xfrm>
            <a:off x="3453130" y="1803042"/>
            <a:ext cx="7586039" cy="1077218"/>
          </a:xfrm>
          <a:prstGeom prst="rect">
            <a:avLst/>
          </a:prstGeom>
          <a:noFill/>
        </p:spPr>
        <p:txBody>
          <a:bodyPr wrap="square" rtlCol="0">
            <a:spAutoFit/>
          </a:bodyPr>
          <a:lstStyle/>
          <a:p>
            <a:pPr fontAlgn="auto">
              <a:spcBef>
                <a:spcPts val="0"/>
              </a:spcBef>
              <a:spcAft>
                <a:spcPts val="0"/>
              </a:spcAft>
            </a:pPr>
            <a:r>
              <a:rPr lang="en-US" sz="3200" dirty="0" err="1">
                <a:solidFill>
                  <a:srgbClr val="181818"/>
                </a:solidFill>
                <a:latin typeface="Times New Roman" panose="02020603050405020304" pitchFamily="18" charset="0"/>
                <a:ea typeface="+mn-ea"/>
                <a:cs typeface="Times New Roman" panose="02020603050405020304" pitchFamily="18" charset="0"/>
              </a:rPr>
              <a:t>Mỗi</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khi</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người</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thân</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trong</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gia</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đình</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bị</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ốm</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đau</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em</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cần</a:t>
            </a:r>
            <a:r>
              <a:rPr lang="en-US" sz="3200" dirty="0">
                <a:solidFill>
                  <a:srgbClr val="181818"/>
                </a:solidFill>
                <a:latin typeface="Times New Roman" panose="02020603050405020304" pitchFamily="18" charset="0"/>
                <a:ea typeface="+mn-ea"/>
                <a:cs typeface="Times New Roman" panose="02020603050405020304" pitchFamily="18" charset="0"/>
              </a:rPr>
              <a:t> ……... </a:t>
            </a:r>
            <a:r>
              <a:rPr lang="en-US" sz="3200" dirty="0" err="1">
                <a:solidFill>
                  <a:srgbClr val="181818"/>
                </a:solidFill>
                <a:latin typeface="Times New Roman" panose="02020603050405020304" pitchFamily="18" charset="0"/>
                <a:ea typeface="+mn-ea"/>
                <a:cs typeface="Times New Roman" panose="02020603050405020304" pitchFamily="18" charset="0"/>
              </a:rPr>
              <a:t>người</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thân</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của</a:t>
            </a:r>
            <a:r>
              <a:rPr lang="en-US" sz="3200" dirty="0">
                <a:solidFill>
                  <a:srgbClr val="181818"/>
                </a:solidFill>
                <a:latin typeface="Times New Roman" panose="02020603050405020304" pitchFamily="18" charset="0"/>
                <a:ea typeface="+mn-ea"/>
                <a:cs typeface="Times New Roman" panose="02020603050405020304" pitchFamily="18" charset="0"/>
              </a:rPr>
              <a:t> </a:t>
            </a:r>
            <a:r>
              <a:rPr lang="en-US" sz="3200" dirty="0" err="1">
                <a:solidFill>
                  <a:srgbClr val="181818"/>
                </a:solidFill>
                <a:latin typeface="Times New Roman" panose="02020603050405020304" pitchFamily="18" charset="0"/>
                <a:ea typeface="+mn-ea"/>
                <a:cs typeface="Times New Roman" panose="02020603050405020304" pitchFamily="18" charset="0"/>
              </a:rPr>
              <a:t>mình</a:t>
            </a:r>
            <a:r>
              <a:rPr lang="en-US" sz="3200" dirty="0">
                <a:solidFill>
                  <a:srgbClr val="181818"/>
                </a:solidFill>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247189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31" presetClass="exit" presetSubtype="0" fill="hold" nodeType="withEffect">
                                  <p:stCondLst>
                                    <p:cond delay="33000"/>
                                  </p:stCondLst>
                                  <p:iterate type="lt">
                                    <p:tmPct val="5000"/>
                                  </p:iterate>
                                  <p:childTnLst>
                                    <p:anim calcmode="lin" valueType="num">
                                      <p:cBhvr>
                                        <p:cTn id="11" dur="1000"/>
                                        <p:tgtEl>
                                          <p:spTgt spid="19"/>
                                        </p:tgtEl>
                                        <p:attrNameLst>
                                          <p:attrName>ppt_w</p:attrName>
                                        </p:attrNameLst>
                                      </p:cBhvr>
                                      <p:tavLst>
                                        <p:tav tm="0">
                                          <p:val>
                                            <p:strVal val="ppt_w"/>
                                          </p:val>
                                        </p:tav>
                                        <p:tav tm="100000">
                                          <p:val>
                                            <p:fltVal val="0"/>
                                          </p:val>
                                        </p:tav>
                                      </p:tavLst>
                                    </p:anim>
                                    <p:anim calcmode="lin" valueType="num">
                                      <p:cBhvr>
                                        <p:cTn id="12" dur="1000"/>
                                        <p:tgtEl>
                                          <p:spTgt spid="19"/>
                                        </p:tgtEl>
                                        <p:attrNameLst>
                                          <p:attrName>ppt_h</p:attrName>
                                        </p:attrNameLst>
                                      </p:cBhvr>
                                      <p:tavLst>
                                        <p:tav tm="0">
                                          <p:val>
                                            <p:strVal val="ppt_h"/>
                                          </p:val>
                                        </p:tav>
                                        <p:tav tm="100000">
                                          <p:val>
                                            <p:fltVal val="0"/>
                                          </p:val>
                                        </p:tav>
                                      </p:tavLst>
                                    </p:anim>
                                    <p:anim calcmode="lin" valueType="num">
                                      <p:cBhvr>
                                        <p:cTn id="13" dur="1000"/>
                                        <p:tgtEl>
                                          <p:spTgt spid="19"/>
                                        </p:tgtEl>
                                        <p:attrNameLst>
                                          <p:attrName>style.rotation</p:attrName>
                                        </p:attrNameLst>
                                      </p:cBhvr>
                                      <p:tavLst>
                                        <p:tav tm="0">
                                          <p:val>
                                            <p:fltVal val="0"/>
                                          </p:val>
                                        </p:tav>
                                        <p:tav tm="100000">
                                          <p:val>
                                            <p:fltVal val="90"/>
                                          </p:val>
                                        </p:tav>
                                      </p:tavLst>
                                    </p:anim>
                                    <p:animEffect transition="out" filter="fade">
                                      <p:cBhvr>
                                        <p:cTn id="14" dur="1000"/>
                                        <p:tgtEl>
                                          <p:spTgt spid="19"/>
                                        </p:tgtEl>
                                      </p:cBhvr>
                                    </p:animEffect>
                                    <p:set>
                                      <p:cBhvr>
                                        <p:cTn id="15"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4" y="0"/>
            <a:ext cx="12192000" cy="6853020"/>
          </a:xfrm>
          <a:prstGeom prst="rect">
            <a:avLst/>
          </a:prstGeom>
        </p:spPr>
      </p:pic>
      <p:sp>
        <p:nvSpPr>
          <p:cNvPr id="3" name="TextBox 2"/>
          <p:cNvSpPr txBox="1"/>
          <p:nvPr/>
        </p:nvSpPr>
        <p:spPr>
          <a:xfrm>
            <a:off x="348525" y="1403798"/>
            <a:ext cx="6529588" cy="3416320"/>
          </a:xfrm>
          <a:prstGeom prst="rect">
            <a:avLst/>
          </a:prstGeom>
          <a:noFill/>
        </p:spPr>
        <p:txBody>
          <a:bodyPr wrap="square" rtlCol="0">
            <a:spAutoFit/>
          </a:bodyPr>
          <a:lstStyle/>
          <a:p>
            <a:pPr algn="ctr" fontAlgn="auto">
              <a:spcBef>
                <a:spcPts val="0"/>
              </a:spcBef>
              <a:spcAft>
                <a:spcPts val="0"/>
              </a:spcAft>
            </a:pPr>
            <a:r>
              <a:rPr lang="en-US" sz="5400" b="1" dirty="0">
                <a:solidFill>
                  <a:prstClr val="black"/>
                </a:solidFill>
                <a:latin typeface="Times New Roman" panose="02020603050405020304" pitchFamily="18" charset="0"/>
                <a:ea typeface="+mn-ea"/>
                <a:cs typeface="Times New Roman" panose="02020603050405020304" pitchFamily="18" charset="0"/>
              </a:rPr>
              <a:t>CHỦ </a:t>
            </a:r>
            <a:r>
              <a:rPr lang="en-US" sz="5400" b="1">
                <a:solidFill>
                  <a:prstClr val="black"/>
                </a:solidFill>
                <a:latin typeface="Times New Roman" panose="02020603050405020304" pitchFamily="18" charset="0"/>
                <a:ea typeface="+mn-ea"/>
                <a:cs typeface="Times New Roman" panose="02020603050405020304" pitchFamily="18" charset="0"/>
              </a:rPr>
              <a:t>ĐỀ 4</a:t>
            </a:r>
            <a:endParaRPr lang="en-US" sz="5400" b="1" dirty="0">
              <a:solidFill>
                <a:prstClr val="black"/>
              </a:solidFill>
              <a:latin typeface="Times New Roman" panose="02020603050405020304" pitchFamily="18" charset="0"/>
              <a:ea typeface="+mn-ea"/>
              <a:cs typeface="Times New Roman" panose="02020603050405020304" pitchFamily="18" charset="0"/>
            </a:endParaRPr>
          </a:p>
          <a:p>
            <a:pPr algn="ctr" fontAlgn="auto">
              <a:spcBef>
                <a:spcPts val="0"/>
              </a:spcBef>
              <a:spcAft>
                <a:spcPts val="0"/>
              </a:spcAft>
            </a:pPr>
            <a:r>
              <a:rPr lang="en-US" sz="5400" b="1">
                <a:solidFill>
                  <a:prstClr val="black"/>
                </a:solidFill>
                <a:latin typeface="Times New Roman" panose="02020603050405020304" pitchFamily="18" charset="0"/>
                <a:ea typeface="+mn-ea"/>
                <a:cs typeface="Times New Roman" panose="02020603050405020304" pitchFamily="18" charset="0"/>
              </a:rPr>
              <a:t>THỰC HIỆN TRÁCH </a:t>
            </a:r>
            <a:r>
              <a:rPr lang="en-US" sz="5400" b="1" dirty="0">
                <a:solidFill>
                  <a:prstClr val="black"/>
                </a:solidFill>
                <a:latin typeface="Times New Roman" panose="02020603050405020304" pitchFamily="18" charset="0"/>
                <a:ea typeface="+mn-ea"/>
                <a:cs typeface="Times New Roman" panose="02020603050405020304" pitchFamily="18" charset="0"/>
              </a:rPr>
              <a:t>NHIỆM VỚI GIA ĐÌNH</a:t>
            </a:r>
          </a:p>
        </p:txBody>
      </p:sp>
    </p:spTree>
    <p:extLst>
      <p:ext uri="{BB962C8B-B14F-4D97-AF65-F5344CB8AC3E}">
        <p14:creationId xmlns:p14="http://schemas.microsoft.com/office/powerpoint/2010/main" val="2466539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22763416-743E-417A-BB3C-F332778290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7" y="-1"/>
            <a:ext cx="12181174" cy="6858001"/>
          </a:xfrm>
          <a:prstGeom prst="rect">
            <a:avLst/>
          </a:prstGeom>
        </p:spPr>
      </p:pic>
      <p:sp>
        <p:nvSpPr>
          <p:cNvPr id="6" name="标题 5"/>
          <p:cNvSpPr txBox="1">
            <a:spLocks/>
          </p:cNvSpPr>
          <p:nvPr>
            <p:custDataLst>
              <p:tags r:id="rId2"/>
            </p:custDataLst>
          </p:nvPr>
        </p:nvSpPr>
        <p:spPr>
          <a:xfrm>
            <a:off x="1873628" y="3620963"/>
            <a:ext cx="9214180" cy="1034001"/>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r>
              <a:rPr lang="vi-VN" altLang="zh-CN" sz="3733"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TÌM HIỂU NHỮNG VIỆC LÀM CỦA BẢN THÂN ĐỐI VỚI GIA ĐÌNH</a:t>
            </a:r>
            <a:endParaRPr lang="en-US" altLang="zh-CN" sz="3733"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椭圆 1">
            <a:extLst>
              <a:ext uri="{FF2B5EF4-FFF2-40B4-BE49-F238E27FC236}">
                <a16:creationId xmlns:a16="http://schemas.microsoft.com/office/drawing/2014/main" id="{6DA949B9-1864-4241-8946-7DEF4D9912BC}"/>
              </a:ext>
            </a:extLst>
          </p:cNvPr>
          <p:cNvSpPr/>
          <p:nvPr/>
        </p:nvSpPr>
        <p:spPr>
          <a:xfrm>
            <a:off x="5447843" y="1797322"/>
            <a:ext cx="1439716" cy="14397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865" dirty="0"/>
              <a:t>01</a:t>
            </a:r>
            <a:endParaRPr lang="zh-CN" altLang="en-US" sz="5865" dirty="0"/>
          </a:p>
        </p:txBody>
      </p:sp>
    </p:spTree>
    <p:custDataLst>
      <p:tags r:id="rId1"/>
    </p:custDataLst>
    <p:extLst>
      <p:ext uri="{BB962C8B-B14F-4D97-AF65-F5344CB8AC3E}">
        <p14:creationId xmlns:p14="http://schemas.microsoft.com/office/powerpoint/2010/main" val="3776452827"/>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E33780E7-78F2-C96F-E475-C12893A28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302" y="1413876"/>
            <a:ext cx="8856984" cy="4978527"/>
          </a:xfrm>
          <a:prstGeom prst="rect">
            <a:avLst/>
          </a:prstGeom>
        </p:spPr>
      </p:pic>
      <p:sp>
        <p:nvSpPr>
          <p:cNvPr id="4" name="TextBox 3">
            <a:extLst>
              <a:ext uri="{FF2B5EF4-FFF2-40B4-BE49-F238E27FC236}">
                <a16:creationId xmlns:a16="http://schemas.microsoft.com/office/drawing/2014/main" id="{429E1295-2BFC-8610-CB2F-00246CB0CEA3}"/>
              </a:ext>
            </a:extLst>
          </p:cNvPr>
          <p:cNvSpPr txBox="1"/>
          <p:nvPr/>
        </p:nvSpPr>
        <p:spPr>
          <a:xfrm>
            <a:off x="1632298" y="476672"/>
            <a:ext cx="8568952" cy="523220"/>
          </a:xfrm>
          <a:prstGeom prst="rect">
            <a:avLst/>
          </a:prstGeom>
          <a:noFill/>
        </p:spPr>
        <p:txBody>
          <a:bodyPr wrap="square" rtlCol="0">
            <a:spAutoFit/>
          </a:bodyPr>
          <a:lstStyle/>
          <a:p>
            <a:pPr algn="ctr"/>
            <a:r>
              <a:rPr lang="en-VN" sz="2800">
                <a:latin typeface="iCiel Crocante" panose="02000000000000000000" pitchFamily="2" charset="0"/>
              </a:rPr>
              <a:t>XÁC ĐỊNH TRÁCH NHIỆM CỦA EM ĐỐI VỚI GIA ĐÌNH</a:t>
            </a:r>
          </a:p>
        </p:txBody>
      </p:sp>
    </p:spTree>
    <p:extLst>
      <p:ext uri="{BB962C8B-B14F-4D97-AF65-F5344CB8AC3E}">
        <p14:creationId xmlns:p14="http://schemas.microsoft.com/office/powerpoint/2010/main" val="964744160"/>
      </p:ext>
    </p:extLst>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3FDE6F3-C2C1-497D-9AC0-D418F52504A2"/>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多彩卡通幼儿园儿童小学生教育PPT课件"/>
</p:tagLst>
</file>

<file path=ppt/tags/tag2.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4.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5.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heme/theme1.xml><?xml version="1.0" encoding="utf-8"?>
<a:theme xmlns:a="http://schemas.openxmlformats.org/drawingml/2006/main" name="1_自定义设计方案">
  <a:themeElements>
    <a:clrScheme name="自定义 1093">
      <a:dk1>
        <a:sysClr val="windowText" lastClr="000000"/>
      </a:dk1>
      <a:lt1>
        <a:sysClr val="window" lastClr="FFFFFF"/>
      </a:lt1>
      <a:dk2>
        <a:srgbClr val="5A6378"/>
      </a:dk2>
      <a:lt2>
        <a:srgbClr val="D4D4D6"/>
      </a:lt2>
      <a:accent1>
        <a:srgbClr val="60B5CC"/>
      </a:accent1>
      <a:accent2>
        <a:srgbClr val="E66C7D"/>
      </a:accent2>
      <a:accent3>
        <a:srgbClr val="F0AD00"/>
      </a:accent3>
      <a:accent4>
        <a:srgbClr val="6BB76D"/>
      </a:accent4>
      <a:accent5>
        <a:srgbClr val="E88651"/>
      </a:accent5>
      <a:accent6>
        <a:srgbClr val="C64847"/>
      </a:accent6>
      <a:hlink>
        <a:srgbClr val="168BBA"/>
      </a:hlink>
      <a:folHlink>
        <a:srgbClr val="68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定义设计方案">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自定义 9">
      <a:dk1>
        <a:srgbClr val="181818"/>
      </a:dk1>
      <a:lt1>
        <a:srgbClr val="FFFFFF"/>
      </a:lt1>
      <a:dk2>
        <a:srgbClr val="FFFFFF"/>
      </a:dk2>
      <a:lt2>
        <a:srgbClr val="F0F0F0"/>
      </a:lt2>
      <a:accent1>
        <a:srgbClr val="F33B48"/>
      </a:accent1>
      <a:accent2>
        <a:srgbClr val="FFC000"/>
      </a:accent2>
      <a:accent3>
        <a:srgbClr val="00BBD6"/>
      </a:accent3>
      <a:accent4>
        <a:srgbClr val="937862"/>
      </a:accent4>
      <a:accent5>
        <a:srgbClr val="B2D135"/>
      </a:accent5>
      <a:accent6>
        <a:srgbClr val="895881"/>
      </a:accent6>
      <a:hlink>
        <a:srgbClr val="F33B48"/>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1515</Words>
  <Application>Microsoft Office PowerPoint</Application>
  <PresentationFormat>Custom</PresentationFormat>
  <Paragraphs>250</Paragraphs>
  <Slides>24</Slides>
  <Notes>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24</vt:i4>
      </vt:variant>
    </vt:vector>
  </HeadingPairs>
  <TitlesOfParts>
    <vt:vector size="35" baseType="lpstr">
      <vt:lpstr>Arial</vt:lpstr>
      <vt:lpstr>Arial Unicode MS</vt:lpstr>
      <vt:lpstr>Calibri</vt:lpstr>
      <vt:lpstr>Calibri Light</vt:lpstr>
      <vt:lpstr>iCiel Cadena</vt:lpstr>
      <vt:lpstr>iCiel Crocante</vt:lpstr>
      <vt:lpstr>Times New Roman</vt:lpstr>
      <vt:lpstr>1_自定义设计方案</vt:lpstr>
      <vt:lpstr>2_自定义设计方案</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http://www.ypppt.com/</dc:description>
  <cp:lastModifiedBy/>
  <cp:revision>1</cp:revision>
  <dcterms:created xsi:type="dcterms:W3CDTF">2016-10-17T14:00:15Z</dcterms:created>
  <dcterms:modified xsi:type="dcterms:W3CDTF">2023-12-07T07:54:03Z</dcterms:modified>
</cp:coreProperties>
</file>